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16"/>
  </p:notesMasterIdLst>
  <p:sldIdLst>
    <p:sldId id="256" r:id="rId2"/>
    <p:sldId id="257" r:id="rId3"/>
    <p:sldId id="258" r:id="rId4"/>
    <p:sldId id="311" r:id="rId5"/>
    <p:sldId id="312" r:id="rId6"/>
    <p:sldId id="259" r:id="rId7"/>
    <p:sldId id="313" r:id="rId8"/>
    <p:sldId id="264" r:id="rId9"/>
    <p:sldId id="314" r:id="rId10"/>
    <p:sldId id="316" r:id="rId11"/>
    <p:sldId id="317" r:id="rId12"/>
    <p:sldId id="315" r:id="rId13"/>
    <p:sldId id="310" r:id="rId14"/>
    <p:sldId id="289" r:id="rId15"/>
  </p:sldIdLst>
  <p:sldSz cx="9144000" cy="5143500" type="screen16x9"/>
  <p:notesSz cx="6858000" cy="9144000"/>
  <p:embeddedFontLst>
    <p:embeddedFont>
      <p:font typeface="Abhaya Libre" panose="020B0604020202020204" charset="0"/>
      <p:regular r:id="rId17"/>
      <p:bold r:id="rId18"/>
    </p:embeddedFont>
    <p:embeddedFont>
      <p:font typeface="Advent Pro" panose="020B0604020202020204" charset="0"/>
      <p:regular r:id="rId19"/>
      <p:bold r:id="rId20"/>
      <p:italic r:id="rId21"/>
      <p:boldItalic r:id="rId22"/>
    </p:embeddedFont>
    <p:embeddedFont>
      <p:font typeface="Advent Pro Medium" panose="020B0604020202020204" charset="0"/>
      <p:regular r:id="rId23"/>
      <p:bold r:id="rId24"/>
      <p:italic r:id="rId25"/>
      <p:boldItalic r:id="rId26"/>
    </p:embeddedFont>
    <p:embeddedFont>
      <p:font typeface="Aldrich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Roboto Condensed Light" panose="02000000000000000000" pitchFamily="2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0B4E4D-FAB4-4CE9-99E4-7DF093BABCC3}">
  <a:tblStyle styleId="{100B4E4D-FAB4-4CE9-99E4-7DF093BABC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6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presProps" Target="presProp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94f82a0b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94f82a0b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2a7caf94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2a7caf94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602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2a7caf94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2a7caf94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286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2a7caf94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2a7caf94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65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7" name="Google Shape;16207;gbd6c00e730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8" name="Google Shape;16208;gbd6c00e730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152a7caf94b_1_2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152a7caf94b_1_2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5207a1783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5207a1783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207a178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5207a178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207a178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5207a178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906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152a7caf94b_1_2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152a7caf94b_1_2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684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57d03485c9_2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57d03485c9_2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2a7caf94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2a7caf94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52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2a7caf94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2a7caf94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2a7caf94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2a7caf94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692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58550" y="1096050"/>
            <a:ext cx="4026900" cy="23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558550" y="3545000"/>
            <a:ext cx="4026900" cy="43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 flipH="1">
            <a:off x="4492080" y="1146832"/>
            <a:ext cx="7657246" cy="8935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p40"/>
          <p:cNvGrpSpPr/>
          <p:nvPr/>
        </p:nvGrpSpPr>
        <p:grpSpPr>
          <a:xfrm>
            <a:off x="512250" y="262450"/>
            <a:ext cx="1660050" cy="554100"/>
            <a:chOff x="439750" y="360325"/>
            <a:chExt cx="1660050" cy="554100"/>
          </a:xfrm>
        </p:grpSpPr>
        <p:sp>
          <p:nvSpPr>
            <p:cNvPr id="366" name="Google Shape;366;p40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-3755595" y="-3837918"/>
            <a:ext cx="7657246" cy="8935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1"/>
          <p:cNvGrpSpPr/>
          <p:nvPr/>
        </p:nvGrpSpPr>
        <p:grpSpPr>
          <a:xfrm>
            <a:off x="6770725" y="4313850"/>
            <a:ext cx="1660050" cy="554100"/>
            <a:chOff x="439750" y="360325"/>
            <a:chExt cx="1660050" cy="554100"/>
          </a:xfrm>
        </p:grpSpPr>
        <p:sp>
          <p:nvSpPr>
            <p:cNvPr id="373" name="Google Shape;373;p41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1_Title and three columns 1">
    <p:spTree>
      <p:nvGrpSpPr>
        <p:cNvPr id="1" name="Shape 10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4" name="Google Shape;10724;p22"/>
          <p:cNvSpPr/>
          <p:nvPr/>
        </p:nvSpPr>
        <p:spPr>
          <a:xfrm rot="-7416024" flipH="1">
            <a:off x="-550340" y="3899081"/>
            <a:ext cx="1236519" cy="453816"/>
          </a:xfrm>
          <a:custGeom>
            <a:avLst/>
            <a:gdLst/>
            <a:ahLst/>
            <a:cxnLst/>
            <a:rect l="l" t="t" r="r" b="b"/>
            <a:pathLst>
              <a:path w="5038" h="1849" extrusionOk="0">
                <a:moveTo>
                  <a:pt x="1" y="0"/>
                </a:moveTo>
                <a:cubicBezTo>
                  <a:pt x="608" y="238"/>
                  <a:pt x="1203" y="488"/>
                  <a:pt x="1787" y="786"/>
                </a:cubicBezTo>
                <a:cubicBezTo>
                  <a:pt x="2620" y="1203"/>
                  <a:pt x="3454" y="1798"/>
                  <a:pt x="4394" y="1846"/>
                </a:cubicBezTo>
                <a:cubicBezTo>
                  <a:pt x="4424" y="1848"/>
                  <a:pt x="4457" y="1849"/>
                  <a:pt x="4490" y="1849"/>
                </a:cubicBezTo>
                <a:cubicBezTo>
                  <a:pt x="4669" y="1849"/>
                  <a:pt x="4882" y="1812"/>
                  <a:pt x="4942" y="1631"/>
                </a:cubicBezTo>
                <a:cubicBezTo>
                  <a:pt x="5037" y="1381"/>
                  <a:pt x="4716" y="1048"/>
                  <a:pt x="4561" y="905"/>
                </a:cubicBezTo>
                <a:cubicBezTo>
                  <a:pt x="4180" y="548"/>
                  <a:pt x="3739" y="310"/>
                  <a:pt x="3335" y="12"/>
                </a:cubicBezTo>
                <a:lnTo>
                  <a:pt x="3227" y="12"/>
                </a:lnTo>
                <a:cubicBezTo>
                  <a:pt x="3442" y="191"/>
                  <a:pt x="3680" y="334"/>
                  <a:pt x="3906" y="488"/>
                </a:cubicBezTo>
                <a:cubicBezTo>
                  <a:pt x="4204" y="691"/>
                  <a:pt x="4513" y="905"/>
                  <a:pt x="4716" y="1203"/>
                </a:cubicBezTo>
                <a:cubicBezTo>
                  <a:pt x="4823" y="1346"/>
                  <a:pt x="5001" y="1631"/>
                  <a:pt x="4644" y="1762"/>
                </a:cubicBezTo>
                <a:cubicBezTo>
                  <a:pt x="4612" y="1776"/>
                  <a:pt x="4568" y="1781"/>
                  <a:pt x="4522" y="1781"/>
                </a:cubicBezTo>
                <a:cubicBezTo>
                  <a:pt x="4450" y="1781"/>
                  <a:pt x="4373" y="1770"/>
                  <a:pt x="4323" y="1762"/>
                </a:cubicBezTo>
                <a:cubicBezTo>
                  <a:pt x="4061" y="1751"/>
                  <a:pt x="3823" y="1691"/>
                  <a:pt x="3585" y="1608"/>
                </a:cubicBezTo>
                <a:cubicBezTo>
                  <a:pt x="2739" y="1310"/>
                  <a:pt x="1977" y="786"/>
                  <a:pt x="1180" y="417"/>
                </a:cubicBezTo>
                <a:cubicBezTo>
                  <a:pt x="846" y="262"/>
                  <a:pt x="525" y="119"/>
                  <a:pt x="19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5" name="Google Shape;10725;p22"/>
          <p:cNvSpPr/>
          <p:nvPr/>
        </p:nvSpPr>
        <p:spPr>
          <a:xfrm rot="-2295318">
            <a:off x="-66029" y="3109279"/>
            <a:ext cx="2849923" cy="3472316"/>
          </a:xfrm>
          <a:custGeom>
            <a:avLst/>
            <a:gdLst/>
            <a:ahLst/>
            <a:cxnLst/>
            <a:rect l="l" t="t" r="r" b="b"/>
            <a:pathLst>
              <a:path w="42731" h="52063" extrusionOk="0">
                <a:moveTo>
                  <a:pt x="0" y="1"/>
                </a:moveTo>
                <a:lnTo>
                  <a:pt x="0" y="1"/>
                </a:lnTo>
                <a:cubicBezTo>
                  <a:pt x="1284" y="3494"/>
                  <a:pt x="3597" y="6535"/>
                  <a:pt x="5925" y="9428"/>
                </a:cubicBezTo>
                <a:cubicBezTo>
                  <a:pt x="8747" y="12936"/>
                  <a:pt x="11875" y="16188"/>
                  <a:pt x="15126" y="19300"/>
                </a:cubicBezTo>
                <a:cubicBezTo>
                  <a:pt x="18402" y="22435"/>
                  <a:pt x="21805" y="25434"/>
                  <a:pt x="25194" y="28449"/>
                </a:cubicBezTo>
                <a:cubicBezTo>
                  <a:pt x="28594" y="31474"/>
                  <a:pt x="32101" y="34464"/>
                  <a:pt x="35219" y="37787"/>
                </a:cubicBezTo>
                <a:cubicBezTo>
                  <a:pt x="39001" y="41820"/>
                  <a:pt x="40879" y="46917"/>
                  <a:pt x="42684" y="52047"/>
                </a:cubicBezTo>
                <a:cubicBezTo>
                  <a:pt x="42688" y="52058"/>
                  <a:pt x="42697" y="52063"/>
                  <a:pt x="42705" y="52063"/>
                </a:cubicBezTo>
                <a:cubicBezTo>
                  <a:pt x="42718" y="52063"/>
                  <a:pt x="42731" y="52052"/>
                  <a:pt x="42726" y="52036"/>
                </a:cubicBezTo>
                <a:cubicBezTo>
                  <a:pt x="41411" y="47816"/>
                  <a:pt x="40032" y="43563"/>
                  <a:pt x="37378" y="39961"/>
                </a:cubicBezTo>
                <a:cubicBezTo>
                  <a:pt x="34746" y="36388"/>
                  <a:pt x="31162" y="33456"/>
                  <a:pt x="27876" y="30504"/>
                </a:cubicBezTo>
                <a:cubicBezTo>
                  <a:pt x="21153" y="24463"/>
                  <a:pt x="14202" y="18613"/>
                  <a:pt x="8239" y="11791"/>
                </a:cubicBezTo>
                <a:cubicBezTo>
                  <a:pt x="6530" y="9838"/>
                  <a:pt x="4907" y="7807"/>
                  <a:pt x="3406" y="5690"/>
                </a:cubicBezTo>
                <a:cubicBezTo>
                  <a:pt x="2174" y="3952"/>
                  <a:pt x="767" y="2056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6" name="Google Shape;10726;p22"/>
          <p:cNvSpPr/>
          <p:nvPr/>
        </p:nvSpPr>
        <p:spPr>
          <a:xfrm rot="-2700000" flipH="1">
            <a:off x="7691985" y="139096"/>
            <a:ext cx="1435069" cy="1106429"/>
          </a:xfrm>
          <a:custGeom>
            <a:avLst/>
            <a:gdLst/>
            <a:ahLst/>
            <a:cxnLst/>
            <a:rect l="l" t="t" r="r" b="b"/>
            <a:pathLst>
              <a:path w="5847" h="4508" extrusionOk="0">
                <a:moveTo>
                  <a:pt x="4500" y="0"/>
                </a:moveTo>
                <a:cubicBezTo>
                  <a:pt x="4438" y="0"/>
                  <a:pt x="4378" y="3"/>
                  <a:pt x="4323" y="7"/>
                </a:cubicBezTo>
                <a:cubicBezTo>
                  <a:pt x="3799" y="19"/>
                  <a:pt x="3299" y="197"/>
                  <a:pt x="2787" y="364"/>
                </a:cubicBezTo>
                <a:cubicBezTo>
                  <a:pt x="2144" y="567"/>
                  <a:pt x="1525" y="757"/>
                  <a:pt x="858" y="781"/>
                </a:cubicBezTo>
                <a:cubicBezTo>
                  <a:pt x="572" y="781"/>
                  <a:pt x="287" y="757"/>
                  <a:pt x="1" y="721"/>
                </a:cubicBezTo>
                <a:lnTo>
                  <a:pt x="1" y="757"/>
                </a:lnTo>
                <a:cubicBezTo>
                  <a:pt x="273" y="811"/>
                  <a:pt x="545" y="839"/>
                  <a:pt x="817" y="839"/>
                </a:cubicBezTo>
                <a:cubicBezTo>
                  <a:pt x="1021" y="839"/>
                  <a:pt x="1225" y="823"/>
                  <a:pt x="1430" y="793"/>
                </a:cubicBezTo>
                <a:cubicBezTo>
                  <a:pt x="2430" y="638"/>
                  <a:pt x="3335" y="78"/>
                  <a:pt x="4370" y="66"/>
                </a:cubicBezTo>
                <a:cubicBezTo>
                  <a:pt x="4620" y="66"/>
                  <a:pt x="5037" y="78"/>
                  <a:pt x="5216" y="305"/>
                </a:cubicBezTo>
                <a:cubicBezTo>
                  <a:pt x="5537" y="733"/>
                  <a:pt x="5168" y="1162"/>
                  <a:pt x="4811" y="1388"/>
                </a:cubicBezTo>
                <a:cubicBezTo>
                  <a:pt x="4382" y="1674"/>
                  <a:pt x="3894" y="1864"/>
                  <a:pt x="3442" y="2091"/>
                </a:cubicBezTo>
                <a:cubicBezTo>
                  <a:pt x="3025" y="2293"/>
                  <a:pt x="2620" y="2519"/>
                  <a:pt x="2251" y="2805"/>
                </a:cubicBezTo>
                <a:cubicBezTo>
                  <a:pt x="1823" y="3126"/>
                  <a:pt x="1453" y="3543"/>
                  <a:pt x="1001" y="3853"/>
                </a:cubicBezTo>
                <a:cubicBezTo>
                  <a:pt x="691" y="4079"/>
                  <a:pt x="346" y="4257"/>
                  <a:pt x="25" y="4448"/>
                </a:cubicBezTo>
                <a:lnTo>
                  <a:pt x="25" y="4507"/>
                </a:lnTo>
                <a:cubicBezTo>
                  <a:pt x="406" y="4293"/>
                  <a:pt x="810" y="4079"/>
                  <a:pt x="1168" y="3817"/>
                </a:cubicBezTo>
                <a:cubicBezTo>
                  <a:pt x="1632" y="3472"/>
                  <a:pt x="2013" y="3043"/>
                  <a:pt x="2477" y="2710"/>
                </a:cubicBezTo>
                <a:cubicBezTo>
                  <a:pt x="2918" y="2400"/>
                  <a:pt x="3418" y="2174"/>
                  <a:pt x="3906" y="1936"/>
                </a:cubicBezTo>
                <a:cubicBezTo>
                  <a:pt x="4382" y="1710"/>
                  <a:pt x="5847" y="1114"/>
                  <a:pt x="5323" y="328"/>
                </a:cubicBezTo>
                <a:cubicBezTo>
                  <a:pt x="5155" y="62"/>
                  <a:pt x="4800" y="0"/>
                  <a:pt x="450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7" name="Google Shape;10727;p22"/>
          <p:cNvSpPr/>
          <p:nvPr/>
        </p:nvSpPr>
        <p:spPr>
          <a:xfrm rot="-408091" flipH="1">
            <a:off x="7298595" y="-134625"/>
            <a:ext cx="1236526" cy="453818"/>
          </a:xfrm>
          <a:custGeom>
            <a:avLst/>
            <a:gdLst/>
            <a:ahLst/>
            <a:cxnLst/>
            <a:rect l="l" t="t" r="r" b="b"/>
            <a:pathLst>
              <a:path w="5038" h="1849" extrusionOk="0">
                <a:moveTo>
                  <a:pt x="1" y="0"/>
                </a:moveTo>
                <a:cubicBezTo>
                  <a:pt x="608" y="238"/>
                  <a:pt x="1203" y="488"/>
                  <a:pt x="1787" y="786"/>
                </a:cubicBezTo>
                <a:cubicBezTo>
                  <a:pt x="2620" y="1203"/>
                  <a:pt x="3454" y="1798"/>
                  <a:pt x="4394" y="1846"/>
                </a:cubicBezTo>
                <a:cubicBezTo>
                  <a:pt x="4424" y="1848"/>
                  <a:pt x="4457" y="1849"/>
                  <a:pt x="4490" y="1849"/>
                </a:cubicBezTo>
                <a:cubicBezTo>
                  <a:pt x="4669" y="1849"/>
                  <a:pt x="4882" y="1812"/>
                  <a:pt x="4942" y="1631"/>
                </a:cubicBezTo>
                <a:cubicBezTo>
                  <a:pt x="5037" y="1381"/>
                  <a:pt x="4716" y="1048"/>
                  <a:pt x="4561" y="905"/>
                </a:cubicBezTo>
                <a:cubicBezTo>
                  <a:pt x="4180" y="548"/>
                  <a:pt x="3739" y="310"/>
                  <a:pt x="3335" y="12"/>
                </a:cubicBezTo>
                <a:lnTo>
                  <a:pt x="3227" y="12"/>
                </a:lnTo>
                <a:cubicBezTo>
                  <a:pt x="3442" y="191"/>
                  <a:pt x="3680" y="334"/>
                  <a:pt x="3906" y="488"/>
                </a:cubicBezTo>
                <a:cubicBezTo>
                  <a:pt x="4204" y="691"/>
                  <a:pt x="4513" y="905"/>
                  <a:pt x="4716" y="1203"/>
                </a:cubicBezTo>
                <a:cubicBezTo>
                  <a:pt x="4823" y="1346"/>
                  <a:pt x="5001" y="1631"/>
                  <a:pt x="4644" y="1762"/>
                </a:cubicBezTo>
                <a:cubicBezTo>
                  <a:pt x="4612" y="1776"/>
                  <a:pt x="4568" y="1781"/>
                  <a:pt x="4522" y="1781"/>
                </a:cubicBezTo>
                <a:cubicBezTo>
                  <a:pt x="4450" y="1781"/>
                  <a:pt x="4373" y="1770"/>
                  <a:pt x="4323" y="1762"/>
                </a:cubicBezTo>
                <a:cubicBezTo>
                  <a:pt x="4061" y="1751"/>
                  <a:pt x="3823" y="1691"/>
                  <a:pt x="3585" y="1608"/>
                </a:cubicBezTo>
                <a:cubicBezTo>
                  <a:pt x="2739" y="1310"/>
                  <a:pt x="1977" y="786"/>
                  <a:pt x="1180" y="417"/>
                </a:cubicBezTo>
                <a:cubicBezTo>
                  <a:pt x="846" y="262"/>
                  <a:pt x="525" y="119"/>
                  <a:pt x="19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28" name="Google Shape;10728;p22"/>
          <p:cNvGrpSpPr/>
          <p:nvPr/>
        </p:nvGrpSpPr>
        <p:grpSpPr>
          <a:xfrm flipH="1">
            <a:off x="7837647" y="517767"/>
            <a:ext cx="1584647" cy="1467101"/>
            <a:chOff x="481000" y="3439550"/>
            <a:chExt cx="802800" cy="743250"/>
          </a:xfrm>
        </p:grpSpPr>
        <p:sp>
          <p:nvSpPr>
            <p:cNvPr id="10729" name="Google Shape;10729;p22"/>
            <p:cNvSpPr/>
            <p:nvPr/>
          </p:nvSpPr>
          <p:spPr>
            <a:xfrm>
              <a:off x="918250" y="3594175"/>
              <a:ext cx="43500" cy="37975"/>
            </a:xfrm>
            <a:custGeom>
              <a:avLst/>
              <a:gdLst/>
              <a:ahLst/>
              <a:cxnLst/>
              <a:rect l="l" t="t" r="r" b="b"/>
              <a:pathLst>
                <a:path w="1740" h="1519" extrusionOk="0">
                  <a:moveTo>
                    <a:pt x="1549" y="1"/>
                  </a:moveTo>
                  <a:cubicBezTo>
                    <a:pt x="1534" y="1"/>
                    <a:pt x="1518" y="3"/>
                    <a:pt x="1501" y="6"/>
                  </a:cubicBezTo>
                  <a:cubicBezTo>
                    <a:pt x="1406" y="42"/>
                    <a:pt x="1441" y="149"/>
                    <a:pt x="1382" y="221"/>
                  </a:cubicBezTo>
                  <a:cubicBezTo>
                    <a:pt x="1358" y="209"/>
                    <a:pt x="1310" y="185"/>
                    <a:pt x="1287" y="173"/>
                  </a:cubicBezTo>
                  <a:cubicBezTo>
                    <a:pt x="1263" y="161"/>
                    <a:pt x="1239" y="149"/>
                    <a:pt x="1203" y="149"/>
                  </a:cubicBezTo>
                  <a:cubicBezTo>
                    <a:pt x="1187" y="150"/>
                    <a:pt x="1171" y="151"/>
                    <a:pt x="1155" y="151"/>
                  </a:cubicBezTo>
                  <a:cubicBezTo>
                    <a:pt x="1106" y="151"/>
                    <a:pt x="1056" y="147"/>
                    <a:pt x="1007" y="147"/>
                  </a:cubicBezTo>
                  <a:cubicBezTo>
                    <a:pt x="918" y="147"/>
                    <a:pt x="832" y="161"/>
                    <a:pt x="763" y="244"/>
                  </a:cubicBezTo>
                  <a:cubicBezTo>
                    <a:pt x="763" y="268"/>
                    <a:pt x="727" y="280"/>
                    <a:pt x="715" y="280"/>
                  </a:cubicBezTo>
                  <a:cubicBezTo>
                    <a:pt x="699" y="275"/>
                    <a:pt x="683" y="273"/>
                    <a:pt x="668" y="273"/>
                  </a:cubicBezTo>
                  <a:cubicBezTo>
                    <a:pt x="578" y="273"/>
                    <a:pt x="520" y="357"/>
                    <a:pt x="418" y="387"/>
                  </a:cubicBezTo>
                  <a:cubicBezTo>
                    <a:pt x="429" y="423"/>
                    <a:pt x="465" y="447"/>
                    <a:pt x="489" y="447"/>
                  </a:cubicBezTo>
                  <a:cubicBezTo>
                    <a:pt x="513" y="447"/>
                    <a:pt x="547" y="436"/>
                    <a:pt x="571" y="436"/>
                  </a:cubicBezTo>
                  <a:cubicBezTo>
                    <a:pt x="583" y="436"/>
                    <a:pt x="592" y="439"/>
                    <a:pt x="596" y="447"/>
                  </a:cubicBezTo>
                  <a:cubicBezTo>
                    <a:pt x="632" y="471"/>
                    <a:pt x="644" y="530"/>
                    <a:pt x="656" y="578"/>
                  </a:cubicBezTo>
                  <a:cubicBezTo>
                    <a:pt x="580" y="570"/>
                    <a:pt x="518" y="543"/>
                    <a:pt x="456" y="543"/>
                  </a:cubicBezTo>
                  <a:cubicBezTo>
                    <a:pt x="421" y="543"/>
                    <a:pt x="385" y="552"/>
                    <a:pt x="346" y="578"/>
                  </a:cubicBezTo>
                  <a:lnTo>
                    <a:pt x="298" y="887"/>
                  </a:lnTo>
                  <a:cubicBezTo>
                    <a:pt x="227" y="876"/>
                    <a:pt x="167" y="876"/>
                    <a:pt x="96" y="864"/>
                  </a:cubicBezTo>
                  <a:cubicBezTo>
                    <a:pt x="60" y="923"/>
                    <a:pt x="37" y="983"/>
                    <a:pt x="1" y="1018"/>
                  </a:cubicBezTo>
                  <a:cubicBezTo>
                    <a:pt x="52" y="1101"/>
                    <a:pt x="95" y="1192"/>
                    <a:pt x="190" y="1192"/>
                  </a:cubicBezTo>
                  <a:cubicBezTo>
                    <a:pt x="205" y="1192"/>
                    <a:pt x="221" y="1190"/>
                    <a:pt x="239" y="1185"/>
                  </a:cubicBezTo>
                  <a:cubicBezTo>
                    <a:pt x="370" y="1161"/>
                    <a:pt x="358" y="1042"/>
                    <a:pt x="358" y="935"/>
                  </a:cubicBezTo>
                  <a:cubicBezTo>
                    <a:pt x="477" y="935"/>
                    <a:pt x="477" y="935"/>
                    <a:pt x="525" y="1018"/>
                  </a:cubicBezTo>
                  <a:cubicBezTo>
                    <a:pt x="542" y="1023"/>
                    <a:pt x="558" y="1025"/>
                    <a:pt x="572" y="1025"/>
                  </a:cubicBezTo>
                  <a:cubicBezTo>
                    <a:pt x="666" y="1025"/>
                    <a:pt x="699" y="933"/>
                    <a:pt x="751" y="840"/>
                  </a:cubicBezTo>
                  <a:cubicBezTo>
                    <a:pt x="787" y="876"/>
                    <a:pt x="822" y="923"/>
                    <a:pt x="834" y="935"/>
                  </a:cubicBezTo>
                  <a:cubicBezTo>
                    <a:pt x="822" y="1102"/>
                    <a:pt x="787" y="1233"/>
                    <a:pt x="775" y="1399"/>
                  </a:cubicBezTo>
                  <a:cubicBezTo>
                    <a:pt x="775" y="1471"/>
                    <a:pt x="834" y="1518"/>
                    <a:pt x="906" y="1518"/>
                  </a:cubicBezTo>
                  <a:cubicBezTo>
                    <a:pt x="989" y="1518"/>
                    <a:pt x="1013" y="1459"/>
                    <a:pt x="1001" y="1411"/>
                  </a:cubicBezTo>
                  <a:cubicBezTo>
                    <a:pt x="953" y="1280"/>
                    <a:pt x="1072" y="1173"/>
                    <a:pt x="1060" y="1054"/>
                  </a:cubicBezTo>
                  <a:cubicBezTo>
                    <a:pt x="1322" y="947"/>
                    <a:pt x="1358" y="899"/>
                    <a:pt x="1322" y="721"/>
                  </a:cubicBezTo>
                  <a:lnTo>
                    <a:pt x="1561" y="721"/>
                  </a:lnTo>
                  <a:cubicBezTo>
                    <a:pt x="1382" y="542"/>
                    <a:pt x="1358" y="447"/>
                    <a:pt x="1489" y="244"/>
                  </a:cubicBezTo>
                  <a:lnTo>
                    <a:pt x="1489" y="244"/>
                  </a:lnTo>
                  <a:cubicBezTo>
                    <a:pt x="1531" y="252"/>
                    <a:pt x="1562" y="257"/>
                    <a:pt x="1585" y="257"/>
                  </a:cubicBezTo>
                  <a:cubicBezTo>
                    <a:pt x="1633" y="257"/>
                    <a:pt x="1644" y="234"/>
                    <a:pt x="1644" y="161"/>
                  </a:cubicBezTo>
                  <a:cubicBezTo>
                    <a:pt x="1644" y="66"/>
                    <a:pt x="1727" y="125"/>
                    <a:pt x="1739" y="66"/>
                  </a:cubicBezTo>
                  <a:cubicBezTo>
                    <a:pt x="1679" y="46"/>
                    <a:pt x="1628" y="1"/>
                    <a:pt x="15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0" name="Google Shape;10730;p22"/>
            <p:cNvSpPr/>
            <p:nvPr/>
          </p:nvSpPr>
          <p:spPr>
            <a:xfrm>
              <a:off x="669425" y="3976300"/>
              <a:ext cx="39300" cy="43400"/>
            </a:xfrm>
            <a:custGeom>
              <a:avLst/>
              <a:gdLst/>
              <a:ahLst/>
              <a:cxnLst/>
              <a:rect l="l" t="t" r="r" b="b"/>
              <a:pathLst>
                <a:path w="1572" h="1736" extrusionOk="0">
                  <a:moveTo>
                    <a:pt x="334" y="0"/>
                  </a:moveTo>
                  <a:cubicBezTo>
                    <a:pt x="313" y="0"/>
                    <a:pt x="289" y="3"/>
                    <a:pt x="262" y="9"/>
                  </a:cubicBezTo>
                  <a:cubicBezTo>
                    <a:pt x="191" y="140"/>
                    <a:pt x="119" y="307"/>
                    <a:pt x="36" y="461"/>
                  </a:cubicBezTo>
                  <a:cubicBezTo>
                    <a:pt x="0" y="580"/>
                    <a:pt x="24" y="723"/>
                    <a:pt x="119" y="819"/>
                  </a:cubicBezTo>
                  <a:cubicBezTo>
                    <a:pt x="156" y="856"/>
                    <a:pt x="198" y="874"/>
                    <a:pt x="242" y="874"/>
                  </a:cubicBezTo>
                  <a:cubicBezTo>
                    <a:pt x="268" y="874"/>
                    <a:pt x="295" y="868"/>
                    <a:pt x="322" y="854"/>
                  </a:cubicBezTo>
                  <a:cubicBezTo>
                    <a:pt x="405" y="842"/>
                    <a:pt x="405" y="771"/>
                    <a:pt x="405" y="711"/>
                  </a:cubicBezTo>
                  <a:cubicBezTo>
                    <a:pt x="405" y="652"/>
                    <a:pt x="405" y="592"/>
                    <a:pt x="417" y="497"/>
                  </a:cubicBezTo>
                  <a:cubicBezTo>
                    <a:pt x="548" y="616"/>
                    <a:pt x="667" y="723"/>
                    <a:pt x="786" y="842"/>
                  </a:cubicBezTo>
                  <a:cubicBezTo>
                    <a:pt x="774" y="866"/>
                    <a:pt x="750" y="902"/>
                    <a:pt x="738" y="961"/>
                  </a:cubicBezTo>
                  <a:cubicBezTo>
                    <a:pt x="643" y="902"/>
                    <a:pt x="548" y="854"/>
                    <a:pt x="429" y="795"/>
                  </a:cubicBezTo>
                  <a:lnTo>
                    <a:pt x="429" y="795"/>
                  </a:lnTo>
                  <a:cubicBezTo>
                    <a:pt x="441" y="938"/>
                    <a:pt x="429" y="1033"/>
                    <a:pt x="524" y="1128"/>
                  </a:cubicBezTo>
                  <a:cubicBezTo>
                    <a:pt x="611" y="1091"/>
                    <a:pt x="680" y="1074"/>
                    <a:pt x="742" y="1074"/>
                  </a:cubicBezTo>
                  <a:cubicBezTo>
                    <a:pt x="859" y="1074"/>
                    <a:pt x="947" y="1134"/>
                    <a:pt x="1072" y="1235"/>
                  </a:cubicBezTo>
                  <a:cubicBezTo>
                    <a:pt x="1131" y="1295"/>
                    <a:pt x="1203" y="1319"/>
                    <a:pt x="1298" y="1378"/>
                  </a:cubicBezTo>
                  <a:lnTo>
                    <a:pt x="1286" y="1592"/>
                  </a:lnTo>
                  <a:cubicBezTo>
                    <a:pt x="1286" y="1664"/>
                    <a:pt x="1334" y="1723"/>
                    <a:pt x="1429" y="1735"/>
                  </a:cubicBezTo>
                  <a:cubicBezTo>
                    <a:pt x="1453" y="1735"/>
                    <a:pt x="1524" y="1723"/>
                    <a:pt x="1524" y="1688"/>
                  </a:cubicBezTo>
                  <a:cubicBezTo>
                    <a:pt x="1560" y="1628"/>
                    <a:pt x="1572" y="1545"/>
                    <a:pt x="1548" y="1497"/>
                  </a:cubicBezTo>
                  <a:cubicBezTo>
                    <a:pt x="1465" y="1378"/>
                    <a:pt x="1381" y="1271"/>
                    <a:pt x="1381" y="1128"/>
                  </a:cubicBezTo>
                  <a:cubicBezTo>
                    <a:pt x="1381" y="1116"/>
                    <a:pt x="1381" y="1116"/>
                    <a:pt x="1369" y="1092"/>
                  </a:cubicBezTo>
                  <a:cubicBezTo>
                    <a:pt x="1274" y="1021"/>
                    <a:pt x="1203" y="914"/>
                    <a:pt x="1096" y="890"/>
                  </a:cubicBezTo>
                  <a:cubicBezTo>
                    <a:pt x="1000" y="854"/>
                    <a:pt x="941" y="771"/>
                    <a:pt x="881" y="700"/>
                  </a:cubicBezTo>
                  <a:cubicBezTo>
                    <a:pt x="834" y="676"/>
                    <a:pt x="786" y="676"/>
                    <a:pt x="726" y="664"/>
                  </a:cubicBezTo>
                  <a:cubicBezTo>
                    <a:pt x="732" y="602"/>
                    <a:pt x="759" y="588"/>
                    <a:pt x="791" y="588"/>
                  </a:cubicBezTo>
                  <a:cubicBezTo>
                    <a:pt x="817" y="588"/>
                    <a:pt x="846" y="597"/>
                    <a:pt x="870" y="597"/>
                  </a:cubicBezTo>
                  <a:cubicBezTo>
                    <a:pt x="879" y="597"/>
                    <a:pt x="886" y="596"/>
                    <a:pt x="893" y="592"/>
                  </a:cubicBezTo>
                  <a:cubicBezTo>
                    <a:pt x="929" y="414"/>
                    <a:pt x="1012" y="247"/>
                    <a:pt x="965" y="57"/>
                  </a:cubicBezTo>
                  <a:cubicBezTo>
                    <a:pt x="909" y="35"/>
                    <a:pt x="857" y="18"/>
                    <a:pt x="806" y="18"/>
                  </a:cubicBezTo>
                  <a:cubicBezTo>
                    <a:pt x="746" y="18"/>
                    <a:pt x="689" y="40"/>
                    <a:pt x="631" y="104"/>
                  </a:cubicBezTo>
                  <a:cubicBezTo>
                    <a:pt x="617" y="118"/>
                    <a:pt x="599" y="125"/>
                    <a:pt x="580" y="125"/>
                  </a:cubicBezTo>
                  <a:cubicBezTo>
                    <a:pt x="550" y="125"/>
                    <a:pt x="517" y="109"/>
                    <a:pt x="488" y="80"/>
                  </a:cubicBezTo>
                  <a:cubicBezTo>
                    <a:pt x="444" y="27"/>
                    <a:pt x="399" y="0"/>
                    <a:pt x="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1" name="Google Shape;10731;p22"/>
            <p:cNvSpPr/>
            <p:nvPr/>
          </p:nvSpPr>
          <p:spPr>
            <a:xfrm>
              <a:off x="983150" y="3734800"/>
              <a:ext cx="30375" cy="39625"/>
            </a:xfrm>
            <a:custGeom>
              <a:avLst/>
              <a:gdLst/>
              <a:ahLst/>
              <a:cxnLst/>
              <a:rect l="l" t="t" r="r" b="b"/>
              <a:pathLst>
                <a:path w="1215" h="1585" extrusionOk="0">
                  <a:moveTo>
                    <a:pt x="359" y="1"/>
                  </a:moveTo>
                  <a:cubicBezTo>
                    <a:pt x="333" y="1"/>
                    <a:pt x="312" y="13"/>
                    <a:pt x="298" y="61"/>
                  </a:cubicBezTo>
                  <a:cubicBezTo>
                    <a:pt x="298" y="84"/>
                    <a:pt x="250" y="84"/>
                    <a:pt x="238" y="96"/>
                  </a:cubicBezTo>
                  <a:cubicBezTo>
                    <a:pt x="155" y="156"/>
                    <a:pt x="143" y="239"/>
                    <a:pt x="203" y="299"/>
                  </a:cubicBezTo>
                  <a:cubicBezTo>
                    <a:pt x="262" y="370"/>
                    <a:pt x="262" y="430"/>
                    <a:pt x="203" y="489"/>
                  </a:cubicBezTo>
                  <a:cubicBezTo>
                    <a:pt x="155" y="537"/>
                    <a:pt x="143" y="573"/>
                    <a:pt x="179" y="632"/>
                  </a:cubicBezTo>
                  <a:cubicBezTo>
                    <a:pt x="203" y="692"/>
                    <a:pt x="215" y="775"/>
                    <a:pt x="238" y="835"/>
                  </a:cubicBezTo>
                  <a:cubicBezTo>
                    <a:pt x="96" y="977"/>
                    <a:pt x="60" y="1073"/>
                    <a:pt x="72" y="1192"/>
                  </a:cubicBezTo>
                  <a:cubicBezTo>
                    <a:pt x="84" y="1275"/>
                    <a:pt x="60" y="1335"/>
                    <a:pt x="0" y="1394"/>
                  </a:cubicBezTo>
                  <a:cubicBezTo>
                    <a:pt x="60" y="1466"/>
                    <a:pt x="84" y="1513"/>
                    <a:pt x="143" y="1585"/>
                  </a:cubicBezTo>
                  <a:cubicBezTo>
                    <a:pt x="179" y="1549"/>
                    <a:pt x="203" y="1513"/>
                    <a:pt x="215" y="1489"/>
                  </a:cubicBezTo>
                  <a:cubicBezTo>
                    <a:pt x="235" y="1492"/>
                    <a:pt x="255" y="1493"/>
                    <a:pt x="275" y="1493"/>
                  </a:cubicBezTo>
                  <a:cubicBezTo>
                    <a:pt x="426" y="1493"/>
                    <a:pt x="553" y="1416"/>
                    <a:pt x="679" y="1311"/>
                  </a:cubicBezTo>
                  <a:cubicBezTo>
                    <a:pt x="619" y="1227"/>
                    <a:pt x="560" y="1168"/>
                    <a:pt x="536" y="1108"/>
                  </a:cubicBezTo>
                  <a:cubicBezTo>
                    <a:pt x="500" y="1049"/>
                    <a:pt x="500" y="977"/>
                    <a:pt x="489" y="894"/>
                  </a:cubicBezTo>
                  <a:lnTo>
                    <a:pt x="489" y="894"/>
                  </a:lnTo>
                  <a:cubicBezTo>
                    <a:pt x="552" y="915"/>
                    <a:pt x="597" y="955"/>
                    <a:pt x="623" y="955"/>
                  </a:cubicBezTo>
                  <a:cubicBezTo>
                    <a:pt x="626" y="955"/>
                    <a:pt x="629" y="955"/>
                    <a:pt x="631" y="954"/>
                  </a:cubicBezTo>
                  <a:cubicBezTo>
                    <a:pt x="655" y="947"/>
                    <a:pt x="676" y="943"/>
                    <a:pt x="694" y="943"/>
                  </a:cubicBezTo>
                  <a:cubicBezTo>
                    <a:pt x="768" y="943"/>
                    <a:pt x="800" y="999"/>
                    <a:pt x="810" y="1085"/>
                  </a:cubicBezTo>
                  <a:cubicBezTo>
                    <a:pt x="1012" y="1025"/>
                    <a:pt x="1012" y="1025"/>
                    <a:pt x="989" y="787"/>
                  </a:cubicBezTo>
                  <a:cubicBezTo>
                    <a:pt x="977" y="680"/>
                    <a:pt x="893" y="692"/>
                    <a:pt x="834" y="680"/>
                  </a:cubicBezTo>
                  <a:cubicBezTo>
                    <a:pt x="870" y="668"/>
                    <a:pt x="905" y="656"/>
                    <a:pt x="929" y="656"/>
                  </a:cubicBezTo>
                  <a:cubicBezTo>
                    <a:pt x="965" y="394"/>
                    <a:pt x="929" y="394"/>
                    <a:pt x="1215" y="394"/>
                  </a:cubicBezTo>
                  <a:lnTo>
                    <a:pt x="1215" y="275"/>
                  </a:lnTo>
                  <a:cubicBezTo>
                    <a:pt x="1167" y="299"/>
                    <a:pt x="1155" y="311"/>
                    <a:pt x="1131" y="311"/>
                  </a:cubicBezTo>
                  <a:cubicBezTo>
                    <a:pt x="1096" y="311"/>
                    <a:pt x="1072" y="323"/>
                    <a:pt x="1048" y="323"/>
                  </a:cubicBezTo>
                  <a:cubicBezTo>
                    <a:pt x="1036" y="311"/>
                    <a:pt x="1036" y="299"/>
                    <a:pt x="1024" y="299"/>
                  </a:cubicBezTo>
                  <a:cubicBezTo>
                    <a:pt x="989" y="263"/>
                    <a:pt x="953" y="204"/>
                    <a:pt x="905" y="204"/>
                  </a:cubicBezTo>
                  <a:cubicBezTo>
                    <a:pt x="846" y="204"/>
                    <a:pt x="810" y="263"/>
                    <a:pt x="810" y="323"/>
                  </a:cubicBezTo>
                  <a:cubicBezTo>
                    <a:pt x="810" y="358"/>
                    <a:pt x="810" y="370"/>
                    <a:pt x="798" y="394"/>
                  </a:cubicBezTo>
                  <a:cubicBezTo>
                    <a:pt x="773" y="451"/>
                    <a:pt x="750" y="475"/>
                    <a:pt x="721" y="475"/>
                  </a:cubicBezTo>
                  <a:cubicBezTo>
                    <a:pt x="695" y="475"/>
                    <a:pt x="664" y="457"/>
                    <a:pt x="619" y="430"/>
                  </a:cubicBezTo>
                  <a:cubicBezTo>
                    <a:pt x="500" y="358"/>
                    <a:pt x="500" y="263"/>
                    <a:pt x="500" y="144"/>
                  </a:cubicBezTo>
                  <a:cubicBezTo>
                    <a:pt x="500" y="84"/>
                    <a:pt x="489" y="25"/>
                    <a:pt x="429" y="13"/>
                  </a:cubicBezTo>
                  <a:cubicBezTo>
                    <a:pt x="403" y="8"/>
                    <a:pt x="380" y="1"/>
                    <a:pt x="3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2" name="Google Shape;10732;p22"/>
            <p:cNvSpPr/>
            <p:nvPr/>
          </p:nvSpPr>
          <p:spPr>
            <a:xfrm>
              <a:off x="775375" y="3677350"/>
              <a:ext cx="28900" cy="26050"/>
            </a:xfrm>
            <a:custGeom>
              <a:avLst/>
              <a:gdLst/>
              <a:ahLst/>
              <a:cxnLst/>
              <a:rect l="l" t="t" r="r" b="b"/>
              <a:pathLst>
                <a:path w="1156" h="1042" extrusionOk="0">
                  <a:moveTo>
                    <a:pt x="376" y="0"/>
                  </a:moveTo>
                  <a:cubicBezTo>
                    <a:pt x="260" y="0"/>
                    <a:pt x="236" y="111"/>
                    <a:pt x="179" y="168"/>
                  </a:cubicBezTo>
                  <a:cubicBezTo>
                    <a:pt x="132" y="216"/>
                    <a:pt x="167" y="275"/>
                    <a:pt x="191" y="311"/>
                  </a:cubicBezTo>
                  <a:cubicBezTo>
                    <a:pt x="203" y="335"/>
                    <a:pt x="191" y="346"/>
                    <a:pt x="191" y="370"/>
                  </a:cubicBezTo>
                  <a:cubicBezTo>
                    <a:pt x="179" y="430"/>
                    <a:pt x="179" y="513"/>
                    <a:pt x="167" y="573"/>
                  </a:cubicBezTo>
                  <a:cubicBezTo>
                    <a:pt x="167" y="585"/>
                    <a:pt x="156" y="585"/>
                    <a:pt x="156" y="597"/>
                  </a:cubicBezTo>
                  <a:cubicBezTo>
                    <a:pt x="108" y="585"/>
                    <a:pt x="72" y="585"/>
                    <a:pt x="48" y="585"/>
                  </a:cubicBezTo>
                  <a:cubicBezTo>
                    <a:pt x="1" y="716"/>
                    <a:pt x="96" y="751"/>
                    <a:pt x="167" y="787"/>
                  </a:cubicBezTo>
                  <a:cubicBezTo>
                    <a:pt x="179" y="787"/>
                    <a:pt x="179" y="775"/>
                    <a:pt x="191" y="775"/>
                  </a:cubicBezTo>
                  <a:cubicBezTo>
                    <a:pt x="179" y="751"/>
                    <a:pt x="167" y="716"/>
                    <a:pt x="132" y="668"/>
                  </a:cubicBezTo>
                  <a:lnTo>
                    <a:pt x="132" y="668"/>
                  </a:lnTo>
                  <a:cubicBezTo>
                    <a:pt x="191" y="692"/>
                    <a:pt x="239" y="692"/>
                    <a:pt x="239" y="704"/>
                  </a:cubicBezTo>
                  <a:cubicBezTo>
                    <a:pt x="251" y="823"/>
                    <a:pt x="418" y="882"/>
                    <a:pt x="370" y="1013"/>
                  </a:cubicBezTo>
                  <a:cubicBezTo>
                    <a:pt x="429" y="1013"/>
                    <a:pt x="489" y="1013"/>
                    <a:pt x="548" y="1025"/>
                  </a:cubicBezTo>
                  <a:cubicBezTo>
                    <a:pt x="586" y="1036"/>
                    <a:pt x="623" y="1041"/>
                    <a:pt x="658" y="1041"/>
                  </a:cubicBezTo>
                  <a:cubicBezTo>
                    <a:pt x="777" y="1041"/>
                    <a:pt x="877" y="981"/>
                    <a:pt x="941" y="870"/>
                  </a:cubicBezTo>
                  <a:lnTo>
                    <a:pt x="1156" y="466"/>
                  </a:lnTo>
                  <a:cubicBezTo>
                    <a:pt x="1017" y="362"/>
                    <a:pt x="913" y="191"/>
                    <a:pt x="722" y="191"/>
                  </a:cubicBezTo>
                  <a:cubicBezTo>
                    <a:pt x="716" y="191"/>
                    <a:pt x="710" y="191"/>
                    <a:pt x="703" y="192"/>
                  </a:cubicBezTo>
                  <a:cubicBezTo>
                    <a:pt x="691" y="132"/>
                    <a:pt x="668" y="96"/>
                    <a:pt x="656" y="96"/>
                  </a:cubicBezTo>
                  <a:cubicBezTo>
                    <a:pt x="623" y="56"/>
                    <a:pt x="591" y="27"/>
                    <a:pt x="552" y="27"/>
                  </a:cubicBezTo>
                  <a:cubicBezTo>
                    <a:pt x="533" y="27"/>
                    <a:pt x="512" y="33"/>
                    <a:pt x="489" y="49"/>
                  </a:cubicBezTo>
                  <a:cubicBezTo>
                    <a:pt x="429" y="96"/>
                    <a:pt x="429" y="132"/>
                    <a:pt x="465" y="192"/>
                  </a:cubicBezTo>
                  <a:cubicBezTo>
                    <a:pt x="465" y="227"/>
                    <a:pt x="489" y="239"/>
                    <a:pt x="501" y="275"/>
                  </a:cubicBezTo>
                  <a:cubicBezTo>
                    <a:pt x="453" y="346"/>
                    <a:pt x="394" y="418"/>
                    <a:pt x="334" y="477"/>
                  </a:cubicBezTo>
                  <a:cubicBezTo>
                    <a:pt x="227" y="406"/>
                    <a:pt x="215" y="370"/>
                    <a:pt x="298" y="335"/>
                  </a:cubicBezTo>
                  <a:cubicBezTo>
                    <a:pt x="334" y="311"/>
                    <a:pt x="394" y="287"/>
                    <a:pt x="394" y="251"/>
                  </a:cubicBezTo>
                  <a:cubicBezTo>
                    <a:pt x="406" y="180"/>
                    <a:pt x="394" y="96"/>
                    <a:pt x="394" y="1"/>
                  </a:cubicBezTo>
                  <a:cubicBezTo>
                    <a:pt x="388" y="1"/>
                    <a:pt x="382" y="0"/>
                    <a:pt x="3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3" name="Google Shape;10733;p22"/>
            <p:cNvSpPr/>
            <p:nvPr/>
          </p:nvSpPr>
          <p:spPr>
            <a:xfrm>
              <a:off x="986725" y="4068000"/>
              <a:ext cx="23825" cy="39700"/>
            </a:xfrm>
            <a:custGeom>
              <a:avLst/>
              <a:gdLst/>
              <a:ahLst/>
              <a:cxnLst/>
              <a:rect l="l" t="t" r="r" b="b"/>
              <a:pathLst>
                <a:path w="953" h="1588" extrusionOk="0">
                  <a:moveTo>
                    <a:pt x="422" y="1"/>
                  </a:moveTo>
                  <a:cubicBezTo>
                    <a:pt x="394" y="1"/>
                    <a:pt x="362" y="27"/>
                    <a:pt x="298" y="80"/>
                  </a:cubicBezTo>
                  <a:cubicBezTo>
                    <a:pt x="298" y="175"/>
                    <a:pt x="488" y="151"/>
                    <a:pt x="453" y="294"/>
                  </a:cubicBezTo>
                  <a:cubicBezTo>
                    <a:pt x="429" y="294"/>
                    <a:pt x="417" y="318"/>
                    <a:pt x="393" y="318"/>
                  </a:cubicBezTo>
                  <a:lnTo>
                    <a:pt x="274" y="318"/>
                  </a:lnTo>
                  <a:cubicBezTo>
                    <a:pt x="226" y="389"/>
                    <a:pt x="155" y="758"/>
                    <a:pt x="155" y="925"/>
                  </a:cubicBezTo>
                  <a:cubicBezTo>
                    <a:pt x="131" y="925"/>
                    <a:pt x="119" y="937"/>
                    <a:pt x="95" y="937"/>
                  </a:cubicBezTo>
                  <a:cubicBezTo>
                    <a:pt x="24" y="961"/>
                    <a:pt x="0" y="972"/>
                    <a:pt x="24" y="1032"/>
                  </a:cubicBezTo>
                  <a:cubicBezTo>
                    <a:pt x="37" y="1058"/>
                    <a:pt x="53" y="1069"/>
                    <a:pt x="73" y="1069"/>
                  </a:cubicBezTo>
                  <a:cubicBezTo>
                    <a:pt x="90" y="1069"/>
                    <a:pt x="109" y="1060"/>
                    <a:pt x="131" y="1044"/>
                  </a:cubicBezTo>
                  <a:cubicBezTo>
                    <a:pt x="167" y="1020"/>
                    <a:pt x="191" y="996"/>
                    <a:pt x="203" y="984"/>
                  </a:cubicBezTo>
                  <a:cubicBezTo>
                    <a:pt x="286" y="1020"/>
                    <a:pt x="357" y="1044"/>
                    <a:pt x="417" y="1080"/>
                  </a:cubicBezTo>
                  <a:cubicBezTo>
                    <a:pt x="405" y="1103"/>
                    <a:pt x="393" y="1115"/>
                    <a:pt x="393" y="1139"/>
                  </a:cubicBezTo>
                  <a:cubicBezTo>
                    <a:pt x="310" y="1306"/>
                    <a:pt x="357" y="1449"/>
                    <a:pt x="512" y="1556"/>
                  </a:cubicBezTo>
                  <a:cubicBezTo>
                    <a:pt x="531" y="1575"/>
                    <a:pt x="557" y="1587"/>
                    <a:pt x="586" y="1587"/>
                  </a:cubicBezTo>
                  <a:cubicBezTo>
                    <a:pt x="612" y="1587"/>
                    <a:pt x="639" y="1578"/>
                    <a:pt x="667" y="1556"/>
                  </a:cubicBezTo>
                  <a:cubicBezTo>
                    <a:pt x="703" y="1520"/>
                    <a:pt x="750" y="1496"/>
                    <a:pt x="774" y="1496"/>
                  </a:cubicBezTo>
                  <a:cubicBezTo>
                    <a:pt x="792" y="1500"/>
                    <a:pt x="808" y="1502"/>
                    <a:pt x="822" y="1502"/>
                  </a:cubicBezTo>
                  <a:cubicBezTo>
                    <a:pt x="901" y="1502"/>
                    <a:pt x="922" y="1448"/>
                    <a:pt x="953" y="1377"/>
                  </a:cubicBezTo>
                  <a:cubicBezTo>
                    <a:pt x="846" y="1318"/>
                    <a:pt x="798" y="1223"/>
                    <a:pt x="846" y="1139"/>
                  </a:cubicBezTo>
                  <a:cubicBezTo>
                    <a:pt x="893" y="1032"/>
                    <a:pt x="869" y="961"/>
                    <a:pt x="822" y="865"/>
                  </a:cubicBezTo>
                  <a:lnTo>
                    <a:pt x="810" y="853"/>
                  </a:lnTo>
                  <a:cubicBezTo>
                    <a:pt x="727" y="830"/>
                    <a:pt x="667" y="830"/>
                    <a:pt x="584" y="818"/>
                  </a:cubicBezTo>
                  <a:cubicBezTo>
                    <a:pt x="584" y="699"/>
                    <a:pt x="655" y="591"/>
                    <a:pt x="572" y="472"/>
                  </a:cubicBezTo>
                  <a:cubicBezTo>
                    <a:pt x="548" y="461"/>
                    <a:pt x="584" y="401"/>
                    <a:pt x="607" y="365"/>
                  </a:cubicBezTo>
                  <a:cubicBezTo>
                    <a:pt x="667" y="270"/>
                    <a:pt x="667" y="258"/>
                    <a:pt x="596" y="175"/>
                  </a:cubicBezTo>
                  <a:cubicBezTo>
                    <a:pt x="572" y="151"/>
                    <a:pt x="536" y="115"/>
                    <a:pt x="524" y="91"/>
                  </a:cubicBezTo>
                  <a:cubicBezTo>
                    <a:pt x="475" y="30"/>
                    <a:pt x="451" y="1"/>
                    <a:pt x="4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4" name="Google Shape;10734;p22"/>
            <p:cNvSpPr/>
            <p:nvPr/>
          </p:nvSpPr>
          <p:spPr>
            <a:xfrm>
              <a:off x="693825" y="3909625"/>
              <a:ext cx="20850" cy="32975"/>
            </a:xfrm>
            <a:custGeom>
              <a:avLst/>
              <a:gdLst/>
              <a:ahLst/>
              <a:cxnLst/>
              <a:rect l="l" t="t" r="r" b="b"/>
              <a:pathLst>
                <a:path w="834" h="1319" extrusionOk="0">
                  <a:moveTo>
                    <a:pt x="790" y="0"/>
                  </a:moveTo>
                  <a:cubicBezTo>
                    <a:pt x="725" y="0"/>
                    <a:pt x="691" y="63"/>
                    <a:pt x="632" y="92"/>
                  </a:cubicBezTo>
                  <a:cubicBezTo>
                    <a:pt x="579" y="29"/>
                    <a:pt x="525" y="4"/>
                    <a:pt x="468" y="4"/>
                  </a:cubicBezTo>
                  <a:cubicBezTo>
                    <a:pt x="409" y="4"/>
                    <a:pt x="347" y="32"/>
                    <a:pt x="286" y="68"/>
                  </a:cubicBezTo>
                  <a:cubicBezTo>
                    <a:pt x="239" y="92"/>
                    <a:pt x="215" y="116"/>
                    <a:pt x="167" y="128"/>
                  </a:cubicBezTo>
                  <a:cubicBezTo>
                    <a:pt x="0" y="188"/>
                    <a:pt x="0" y="188"/>
                    <a:pt x="36" y="390"/>
                  </a:cubicBezTo>
                  <a:cubicBezTo>
                    <a:pt x="108" y="414"/>
                    <a:pt x="167" y="449"/>
                    <a:pt x="251" y="473"/>
                  </a:cubicBezTo>
                  <a:cubicBezTo>
                    <a:pt x="203" y="580"/>
                    <a:pt x="143" y="688"/>
                    <a:pt x="60" y="795"/>
                  </a:cubicBezTo>
                  <a:cubicBezTo>
                    <a:pt x="48" y="902"/>
                    <a:pt x="286" y="950"/>
                    <a:pt x="179" y="1081"/>
                  </a:cubicBezTo>
                  <a:cubicBezTo>
                    <a:pt x="239" y="1140"/>
                    <a:pt x="274" y="1200"/>
                    <a:pt x="322" y="1247"/>
                  </a:cubicBezTo>
                  <a:cubicBezTo>
                    <a:pt x="346" y="1235"/>
                    <a:pt x="358" y="1200"/>
                    <a:pt x="393" y="1176"/>
                  </a:cubicBezTo>
                  <a:cubicBezTo>
                    <a:pt x="465" y="1211"/>
                    <a:pt x="536" y="1259"/>
                    <a:pt x="620" y="1319"/>
                  </a:cubicBezTo>
                  <a:cubicBezTo>
                    <a:pt x="643" y="1259"/>
                    <a:pt x="679" y="1211"/>
                    <a:pt x="679" y="1176"/>
                  </a:cubicBezTo>
                  <a:cubicBezTo>
                    <a:pt x="691" y="1128"/>
                    <a:pt x="679" y="1081"/>
                    <a:pt x="655" y="1021"/>
                  </a:cubicBezTo>
                  <a:lnTo>
                    <a:pt x="751" y="890"/>
                  </a:lnTo>
                  <a:cubicBezTo>
                    <a:pt x="834" y="723"/>
                    <a:pt x="822" y="700"/>
                    <a:pt x="691" y="557"/>
                  </a:cubicBezTo>
                  <a:cubicBezTo>
                    <a:pt x="643" y="521"/>
                    <a:pt x="596" y="461"/>
                    <a:pt x="572" y="414"/>
                  </a:cubicBezTo>
                  <a:cubicBezTo>
                    <a:pt x="655" y="283"/>
                    <a:pt x="679" y="128"/>
                    <a:pt x="822" y="68"/>
                  </a:cubicBezTo>
                  <a:cubicBezTo>
                    <a:pt x="834" y="68"/>
                    <a:pt x="834" y="33"/>
                    <a:pt x="834" y="9"/>
                  </a:cubicBezTo>
                  <a:cubicBezTo>
                    <a:pt x="818" y="3"/>
                    <a:pt x="803" y="0"/>
                    <a:pt x="7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5" name="Google Shape;10735;p22"/>
            <p:cNvSpPr/>
            <p:nvPr/>
          </p:nvSpPr>
          <p:spPr>
            <a:xfrm>
              <a:off x="622375" y="3947925"/>
              <a:ext cx="29800" cy="26000"/>
            </a:xfrm>
            <a:custGeom>
              <a:avLst/>
              <a:gdLst/>
              <a:ahLst/>
              <a:cxnLst/>
              <a:rect l="l" t="t" r="r" b="b"/>
              <a:pathLst>
                <a:path w="1192" h="1040" extrusionOk="0">
                  <a:moveTo>
                    <a:pt x="358" y="1"/>
                  </a:moveTo>
                  <a:cubicBezTo>
                    <a:pt x="334" y="60"/>
                    <a:pt x="299" y="84"/>
                    <a:pt x="275" y="108"/>
                  </a:cubicBezTo>
                  <a:cubicBezTo>
                    <a:pt x="299" y="180"/>
                    <a:pt x="239" y="215"/>
                    <a:pt x="203" y="251"/>
                  </a:cubicBezTo>
                  <a:cubicBezTo>
                    <a:pt x="61" y="322"/>
                    <a:pt x="96" y="501"/>
                    <a:pt x="1" y="608"/>
                  </a:cubicBezTo>
                  <a:cubicBezTo>
                    <a:pt x="61" y="632"/>
                    <a:pt x="108" y="680"/>
                    <a:pt x="168" y="727"/>
                  </a:cubicBezTo>
                  <a:cubicBezTo>
                    <a:pt x="180" y="739"/>
                    <a:pt x="180" y="751"/>
                    <a:pt x="203" y="751"/>
                  </a:cubicBezTo>
                  <a:cubicBezTo>
                    <a:pt x="275" y="799"/>
                    <a:pt x="334" y="870"/>
                    <a:pt x="418" y="906"/>
                  </a:cubicBezTo>
                  <a:cubicBezTo>
                    <a:pt x="501" y="918"/>
                    <a:pt x="549" y="942"/>
                    <a:pt x="620" y="1001"/>
                  </a:cubicBezTo>
                  <a:cubicBezTo>
                    <a:pt x="642" y="1028"/>
                    <a:pt x="663" y="1039"/>
                    <a:pt x="682" y="1039"/>
                  </a:cubicBezTo>
                  <a:cubicBezTo>
                    <a:pt x="713" y="1039"/>
                    <a:pt x="741" y="1006"/>
                    <a:pt x="763" y="953"/>
                  </a:cubicBezTo>
                  <a:cubicBezTo>
                    <a:pt x="775" y="918"/>
                    <a:pt x="763" y="882"/>
                    <a:pt x="763" y="846"/>
                  </a:cubicBezTo>
                  <a:lnTo>
                    <a:pt x="763" y="846"/>
                  </a:lnTo>
                  <a:cubicBezTo>
                    <a:pt x="823" y="851"/>
                    <a:pt x="882" y="861"/>
                    <a:pt x="935" y="861"/>
                  </a:cubicBezTo>
                  <a:cubicBezTo>
                    <a:pt x="1018" y="861"/>
                    <a:pt x="1088" y="836"/>
                    <a:pt x="1132" y="727"/>
                  </a:cubicBezTo>
                  <a:cubicBezTo>
                    <a:pt x="1192" y="608"/>
                    <a:pt x="1120" y="525"/>
                    <a:pt x="1061" y="418"/>
                  </a:cubicBezTo>
                  <a:cubicBezTo>
                    <a:pt x="977" y="477"/>
                    <a:pt x="894" y="537"/>
                    <a:pt x="823" y="596"/>
                  </a:cubicBezTo>
                  <a:cubicBezTo>
                    <a:pt x="811" y="441"/>
                    <a:pt x="680" y="322"/>
                    <a:pt x="703" y="168"/>
                  </a:cubicBezTo>
                  <a:cubicBezTo>
                    <a:pt x="703" y="108"/>
                    <a:pt x="656" y="84"/>
                    <a:pt x="596" y="84"/>
                  </a:cubicBezTo>
                  <a:cubicBezTo>
                    <a:pt x="561" y="108"/>
                    <a:pt x="513" y="120"/>
                    <a:pt x="453" y="144"/>
                  </a:cubicBezTo>
                  <a:cubicBezTo>
                    <a:pt x="442" y="120"/>
                    <a:pt x="406" y="72"/>
                    <a:pt x="3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6" name="Google Shape;10736;p22"/>
            <p:cNvSpPr/>
            <p:nvPr/>
          </p:nvSpPr>
          <p:spPr>
            <a:xfrm>
              <a:off x="950400" y="3955675"/>
              <a:ext cx="37525" cy="21550"/>
            </a:xfrm>
            <a:custGeom>
              <a:avLst/>
              <a:gdLst/>
              <a:ahLst/>
              <a:cxnLst/>
              <a:rect l="l" t="t" r="r" b="b"/>
              <a:pathLst>
                <a:path w="1501" h="862" extrusionOk="0">
                  <a:moveTo>
                    <a:pt x="251" y="1"/>
                  </a:moveTo>
                  <a:cubicBezTo>
                    <a:pt x="251" y="72"/>
                    <a:pt x="275" y="143"/>
                    <a:pt x="251" y="179"/>
                  </a:cubicBezTo>
                  <a:cubicBezTo>
                    <a:pt x="215" y="227"/>
                    <a:pt x="144" y="203"/>
                    <a:pt x="96" y="227"/>
                  </a:cubicBezTo>
                  <a:cubicBezTo>
                    <a:pt x="72" y="227"/>
                    <a:pt x="60" y="227"/>
                    <a:pt x="36" y="239"/>
                  </a:cubicBezTo>
                  <a:cubicBezTo>
                    <a:pt x="24" y="274"/>
                    <a:pt x="1" y="310"/>
                    <a:pt x="1" y="346"/>
                  </a:cubicBezTo>
                  <a:cubicBezTo>
                    <a:pt x="13" y="370"/>
                    <a:pt x="60" y="405"/>
                    <a:pt x="84" y="417"/>
                  </a:cubicBezTo>
                  <a:cubicBezTo>
                    <a:pt x="87" y="421"/>
                    <a:pt x="94" y="422"/>
                    <a:pt x="102" y="422"/>
                  </a:cubicBezTo>
                  <a:cubicBezTo>
                    <a:pt x="121" y="422"/>
                    <a:pt x="147" y="414"/>
                    <a:pt x="155" y="405"/>
                  </a:cubicBezTo>
                  <a:cubicBezTo>
                    <a:pt x="194" y="376"/>
                    <a:pt x="229" y="365"/>
                    <a:pt x="263" y="365"/>
                  </a:cubicBezTo>
                  <a:cubicBezTo>
                    <a:pt x="313" y="365"/>
                    <a:pt x="361" y="389"/>
                    <a:pt x="417" y="417"/>
                  </a:cubicBezTo>
                  <a:cubicBezTo>
                    <a:pt x="477" y="453"/>
                    <a:pt x="536" y="477"/>
                    <a:pt x="608" y="524"/>
                  </a:cubicBezTo>
                  <a:cubicBezTo>
                    <a:pt x="620" y="572"/>
                    <a:pt x="620" y="608"/>
                    <a:pt x="632" y="643"/>
                  </a:cubicBezTo>
                  <a:cubicBezTo>
                    <a:pt x="656" y="763"/>
                    <a:pt x="727" y="834"/>
                    <a:pt x="846" y="858"/>
                  </a:cubicBezTo>
                  <a:cubicBezTo>
                    <a:pt x="857" y="860"/>
                    <a:pt x="868" y="862"/>
                    <a:pt x="878" y="862"/>
                  </a:cubicBezTo>
                  <a:cubicBezTo>
                    <a:pt x="961" y="862"/>
                    <a:pt x="998" y="779"/>
                    <a:pt x="1072" y="715"/>
                  </a:cubicBezTo>
                  <a:cubicBezTo>
                    <a:pt x="989" y="643"/>
                    <a:pt x="929" y="596"/>
                    <a:pt x="858" y="524"/>
                  </a:cubicBezTo>
                  <a:cubicBezTo>
                    <a:pt x="870" y="477"/>
                    <a:pt x="906" y="441"/>
                    <a:pt x="965" y="358"/>
                  </a:cubicBezTo>
                  <a:cubicBezTo>
                    <a:pt x="989" y="441"/>
                    <a:pt x="1025" y="489"/>
                    <a:pt x="1037" y="536"/>
                  </a:cubicBezTo>
                  <a:cubicBezTo>
                    <a:pt x="1096" y="417"/>
                    <a:pt x="989" y="322"/>
                    <a:pt x="1108" y="262"/>
                  </a:cubicBezTo>
                  <a:cubicBezTo>
                    <a:pt x="1144" y="286"/>
                    <a:pt x="1191" y="310"/>
                    <a:pt x="1215" y="322"/>
                  </a:cubicBezTo>
                  <a:cubicBezTo>
                    <a:pt x="1346" y="262"/>
                    <a:pt x="1465" y="191"/>
                    <a:pt x="1501" y="24"/>
                  </a:cubicBezTo>
                  <a:cubicBezTo>
                    <a:pt x="1471" y="13"/>
                    <a:pt x="1449" y="8"/>
                    <a:pt x="1430" y="8"/>
                  </a:cubicBezTo>
                  <a:cubicBezTo>
                    <a:pt x="1389" y="8"/>
                    <a:pt x="1367" y="35"/>
                    <a:pt x="1334" y="84"/>
                  </a:cubicBezTo>
                  <a:cubicBezTo>
                    <a:pt x="1294" y="156"/>
                    <a:pt x="1259" y="185"/>
                    <a:pt x="1211" y="185"/>
                  </a:cubicBezTo>
                  <a:cubicBezTo>
                    <a:pt x="1188" y="185"/>
                    <a:pt x="1163" y="179"/>
                    <a:pt x="1132" y="167"/>
                  </a:cubicBezTo>
                  <a:cubicBezTo>
                    <a:pt x="1096" y="143"/>
                    <a:pt x="1072" y="131"/>
                    <a:pt x="1048" y="120"/>
                  </a:cubicBezTo>
                  <a:cubicBezTo>
                    <a:pt x="973" y="188"/>
                    <a:pt x="921" y="221"/>
                    <a:pt x="865" y="221"/>
                  </a:cubicBezTo>
                  <a:cubicBezTo>
                    <a:pt x="813" y="221"/>
                    <a:pt x="758" y="194"/>
                    <a:pt x="679" y="143"/>
                  </a:cubicBezTo>
                  <a:cubicBezTo>
                    <a:pt x="656" y="120"/>
                    <a:pt x="596" y="108"/>
                    <a:pt x="536" y="108"/>
                  </a:cubicBezTo>
                  <a:cubicBezTo>
                    <a:pt x="519" y="108"/>
                    <a:pt x="501" y="108"/>
                    <a:pt x="483" y="108"/>
                  </a:cubicBezTo>
                  <a:cubicBezTo>
                    <a:pt x="395" y="108"/>
                    <a:pt x="310" y="100"/>
                    <a:pt x="2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7" name="Google Shape;10737;p22"/>
            <p:cNvSpPr/>
            <p:nvPr/>
          </p:nvSpPr>
          <p:spPr>
            <a:xfrm>
              <a:off x="939975" y="3664150"/>
              <a:ext cx="20575" cy="23650"/>
            </a:xfrm>
            <a:custGeom>
              <a:avLst/>
              <a:gdLst/>
              <a:ahLst/>
              <a:cxnLst/>
              <a:rect l="l" t="t" r="r" b="b"/>
              <a:pathLst>
                <a:path w="823" h="946" extrusionOk="0">
                  <a:moveTo>
                    <a:pt x="294" y="0"/>
                  </a:moveTo>
                  <a:cubicBezTo>
                    <a:pt x="231" y="0"/>
                    <a:pt x="168" y="25"/>
                    <a:pt x="108" y="65"/>
                  </a:cubicBezTo>
                  <a:cubicBezTo>
                    <a:pt x="13" y="148"/>
                    <a:pt x="1" y="243"/>
                    <a:pt x="25" y="351"/>
                  </a:cubicBezTo>
                  <a:cubicBezTo>
                    <a:pt x="60" y="422"/>
                    <a:pt x="96" y="505"/>
                    <a:pt x="144" y="577"/>
                  </a:cubicBezTo>
                  <a:cubicBezTo>
                    <a:pt x="191" y="648"/>
                    <a:pt x="275" y="696"/>
                    <a:pt x="239" y="815"/>
                  </a:cubicBezTo>
                  <a:cubicBezTo>
                    <a:pt x="215" y="863"/>
                    <a:pt x="263" y="946"/>
                    <a:pt x="334" y="946"/>
                  </a:cubicBezTo>
                  <a:cubicBezTo>
                    <a:pt x="430" y="946"/>
                    <a:pt x="441" y="886"/>
                    <a:pt x="430" y="815"/>
                  </a:cubicBezTo>
                  <a:cubicBezTo>
                    <a:pt x="430" y="815"/>
                    <a:pt x="441" y="803"/>
                    <a:pt x="441" y="779"/>
                  </a:cubicBezTo>
                  <a:cubicBezTo>
                    <a:pt x="501" y="755"/>
                    <a:pt x="572" y="744"/>
                    <a:pt x="632" y="708"/>
                  </a:cubicBezTo>
                  <a:cubicBezTo>
                    <a:pt x="680" y="744"/>
                    <a:pt x="703" y="755"/>
                    <a:pt x="751" y="779"/>
                  </a:cubicBezTo>
                  <a:cubicBezTo>
                    <a:pt x="739" y="696"/>
                    <a:pt x="727" y="624"/>
                    <a:pt x="692" y="529"/>
                  </a:cubicBezTo>
                  <a:lnTo>
                    <a:pt x="692" y="529"/>
                  </a:lnTo>
                  <a:cubicBezTo>
                    <a:pt x="751" y="541"/>
                    <a:pt x="799" y="541"/>
                    <a:pt x="822" y="565"/>
                  </a:cubicBezTo>
                  <a:cubicBezTo>
                    <a:pt x="692" y="422"/>
                    <a:pt x="608" y="279"/>
                    <a:pt x="668" y="65"/>
                  </a:cubicBezTo>
                  <a:lnTo>
                    <a:pt x="668" y="65"/>
                  </a:lnTo>
                  <a:cubicBezTo>
                    <a:pt x="623" y="87"/>
                    <a:pt x="586" y="99"/>
                    <a:pt x="552" y="99"/>
                  </a:cubicBezTo>
                  <a:cubicBezTo>
                    <a:pt x="514" y="99"/>
                    <a:pt x="479" y="84"/>
                    <a:pt x="441" y="53"/>
                  </a:cubicBezTo>
                  <a:cubicBezTo>
                    <a:pt x="394" y="16"/>
                    <a:pt x="344" y="0"/>
                    <a:pt x="2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8" name="Google Shape;10738;p22"/>
            <p:cNvSpPr/>
            <p:nvPr/>
          </p:nvSpPr>
          <p:spPr>
            <a:xfrm>
              <a:off x="791450" y="3921750"/>
              <a:ext cx="21450" cy="23025"/>
            </a:xfrm>
            <a:custGeom>
              <a:avLst/>
              <a:gdLst/>
              <a:ahLst/>
              <a:cxnLst/>
              <a:rect l="l" t="t" r="r" b="b"/>
              <a:pathLst>
                <a:path w="858" h="921" extrusionOk="0">
                  <a:moveTo>
                    <a:pt x="406" y="0"/>
                  </a:moveTo>
                  <a:cubicBezTo>
                    <a:pt x="358" y="48"/>
                    <a:pt x="310" y="95"/>
                    <a:pt x="310" y="107"/>
                  </a:cubicBezTo>
                  <a:cubicBezTo>
                    <a:pt x="370" y="226"/>
                    <a:pt x="263" y="322"/>
                    <a:pt x="310" y="417"/>
                  </a:cubicBezTo>
                  <a:cubicBezTo>
                    <a:pt x="239" y="405"/>
                    <a:pt x="167" y="393"/>
                    <a:pt x="120" y="393"/>
                  </a:cubicBezTo>
                  <a:cubicBezTo>
                    <a:pt x="108" y="441"/>
                    <a:pt x="84" y="476"/>
                    <a:pt x="60" y="512"/>
                  </a:cubicBezTo>
                  <a:cubicBezTo>
                    <a:pt x="1" y="560"/>
                    <a:pt x="1" y="631"/>
                    <a:pt x="25" y="691"/>
                  </a:cubicBezTo>
                  <a:cubicBezTo>
                    <a:pt x="79" y="810"/>
                    <a:pt x="312" y="920"/>
                    <a:pt x="461" y="920"/>
                  </a:cubicBezTo>
                  <a:cubicBezTo>
                    <a:pt x="475" y="920"/>
                    <a:pt x="488" y="919"/>
                    <a:pt x="501" y="917"/>
                  </a:cubicBezTo>
                  <a:cubicBezTo>
                    <a:pt x="584" y="893"/>
                    <a:pt x="834" y="691"/>
                    <a:pt x="858" y="619"/>
                  </a:cubicBezTo>
                  <a:lnTo>
                    <a:pt x="846" y="596"/>
                  </a:lnTo>
                  <a:lnTo>
                    <a:pt x="703" y="596"/>
                  </a:lnTo>
                  <a:cubicBezTo>
                    <a:pt x="775" y="560"/>
                    <a:pt x="810" y="524"/>
                    <a:pt x="858" y="500"/>
                  </a:cubicBezTo>
                  <a:cubicBezTo>
                    <a:pt x="810" y="393"/>
                    <a:pt x="763" y="322"/>
                    <a:pt x="667" y="286"/>
                  </a:cubicBezTo>
                  <a:cubicBezTo>
                    <a:pt x="548" y="262"/>
                    <a:pt x="429" y="179"/>
                    <a:pt x="4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9" name="Google Shape;10739;p22"/>
            <p:cNvSpPr/>
            <p:nvPr/>
          </p:nvSpPr>
          <p:spPr>
            <a:xfrm>
              <a:off x="1000125" y="3876800"/>
              <a:ext cx="14900" cy="24675"/>
            </a:xfrm>
            <a:custGeom>
              <a:avLst/>
              <a:gdLst/>
              <a:ahLst/>
              <a:cxnLst/>
              <a:rect l="l" t="t" r="r" b="b"/>
              <a:pathLst>
                <a:path w="596" h="987" extrusionOk="0">
                  <a:moveTo>
                    <a:pt x="107" y="0"/>
                  </a:moveTo>
                  <a:cubicBezTo>
                    <a:pt x="36" y="72"/>
                    <a:pt x="36" y="72"/>
                    <a:pt x="0" y="417"/>
                  </a:cubicBezTo>
                  <a:cubicBezTo>
                    <a:pt x="95" y="512"/>
                    <a:pt x="179" y="584"/>
                    <a:pt x="274" y="667"/>
                  </a:cubicBezTo>
                  <a:cubicBezTo>
                    <a:pt x="250" y="703"/>
                    <a:pt x="226" y="715"/>
                    <a:pt x="214" y="750"/>
                  </a:cubicBezTo>
                  <a:cubicBezTo>
                    <a:pt x="191" y="762"/>
                    <a:pt x="179" y="786"/>
                    <a:pt x="167" y="822"/>
                  </a:cubicBezTo>
                  <a:cubicBezTo>
                    <a:pt x="131" y="893"/>
                    <a:pt x="155" y="953"/>
                    <a:pt x="238" y="965"/>
                  </a:cubicBezTo>
                  <a:cubicBezTo>
                    <a:pt x="273" y="978"/>
                    <a:pt x="306" y="986"/>
                    <a:pt x="337" y="986"/>
                  </a:cubicBezTo>
                  <a:cubicBezTo>
                    <a:pt x="391" y="986"/>
                    <a:pt x="439" y="961"/>
                    <a:pt x="476" y="893"/>
                  </a:cubicBezTo>
                  <a:cubicBezTo>
                    <a:pt x="512" y="834"/>
                    <a:pt x="548" y="774"/>
                    <a:pt x="595" y="715"/>
                  </a:cubicBezTo>
                  <a:cubicBezTo>
                    <a:pt x="536" y="667"/>
                    <a:pt x="488" y="643"/>
                    <a:pt x="452" y="608"/>
                  </a:cubicBezTo>
                  <a:cubicBezTo>
                    <a:pt x="488" y="548"/>
                    <a:pt x="524" y="524"/>
                    <a:pt x="536" y="489"/>
                  </a:cubicBezTo>
                  <a:cubicBezTo>
                    <a:pt x="572" y="453"/>
                    <a:pt x="583" y="417"/>
                    <a:pt x="583" y="369"/>
                  </a:cubicBezTo>
                  <a:cubicBezTo>
                    <a:pt x="583" y="220"/>
                    <a:pt x="462" y="71"/>
                    <a:pt x="304" y="71"/>
                  </a:cubicBezTo>
                  <a:cubicBezTo>
                    <a:pt x="298" y="71"/>
                    <a:pt x="292" y="71"/>
                    <a:pt x="286" y="72"/>
                  </a:cubicBezTo>
                  <a:cubicBezTo>
                    <a:pt x="268" y="76"/>
                    <a:pt x="253" y="78"/>
                    <a:pt x="239" y="78"/>
                  </a:cubicBezTo>
                  <a:cubicBezTo>
                    <a:pt x="177" y="78"/>
                    <a:pt x="146" y="39"/>
                    <a:pt x="1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0" name="Google Shape;10740;p22"/>
            <p:cNvSpPr/>
            <p:nvPr/>
          </p:nvSpPr>
          <p:spPr>
            <a:xfrm>
              <a:off x="707225" y="3972800"/>
              <a:ext cx="29200" cy="16000"/>
            </a:xfrm>
            <a:custGeom>
              <a:avLst/>
              <a:gdLst/>
              <a:ahLst/>
              <a:cxnLst/>
              <a:rect l="l" t="t" r="r" b="b"/>
              <a:pathLst>
                <a:path w="1168" h="640" extrusionOk="0">
                  <a:moveTo>
                    <a:pt x="513" y="1"/>
                  </a:moveTo>
                  <a:cubicBezTo>
                    <a:pt x="471" y="1"/>
                    <a:pt x="426" y="12"/>
                    <a:pt x="381" y="30"/>
                  </a:cubicBezTo>
                  <a:cubicBezTo>
                    <a:pt x="298" y="54"/>
                    <a:pt x="238" y="78"/>
                    <a:pt x="155" y="101"/>
                  </a:cubicBezTo>
                  <a:cubicBezTo>
                    <a:pt x="155" y="113"/>
                    <a:pt x="143" y="149"/>
                    <a:pt x="119" y="173"/>
                  </a:cubicBezTo>
                  <a:cubicBezTo>
                    <a:pt x="84" y="149"/>
                    <a:pt x="48" y="149"/>
                    <a:pt x="0" y="113"/>
                  </a:cubicBezTo>
                  <a:lnTo>
                    <a:pt x="0" y="113"/>
                  </a:lnTo>
                  <a:cubicBezTo>
                    <a:pt x="24" y="220"/>
                    <a:pt x="36" y="304"/>
                    <a:pt x="36" y="375"/>
                  </a:cubicBezTo>
                  <a:cubicBezTo>
                    <a:pt x="60" y="387"/>
                    <a:pt x="96" y="399"/>
                    <a:pt x="107" y="399"/>
                  </a:cubicBezTo>
                  <a:cubicBezTo>
                    <a:pt x="133" y="385"/>
                    <a:pt x="155" y="379"/>
                    <a:pt x="176" y="379"/>
                  </a:cubicBezTo>
                  <a:cubicBezTo>
                    <a:pt x="243" y="379"/>
                    <a:pt x="288" y="442"/>
                    <a:pt x="334" y="506"/>
                  </a:cubicBezTo>
                  <a:cubicBezTo>
                    <a:pt x="400" y="599"/>
                    <a:pt x="436" y="640"/>
                    <a:pt x="487" y="640"/>
                  </a:cubicBezTo>
                  <a:cubicBezTo>
                    <a:pt x="527" y="640"/>
                    <a:pt x="576" y="613"/>
                    <a:pt x="655" y="566"/>
                  </a:cubicBezTo>
                  <a:cubicBezTo>
                    <a:pt x="691" y="554"/>
                    <a:pt x="703" y="542"/>
                    <a:pt x="715" y="518"/>
                  </a:cubicBezTo>
                  <a:cubicBezTo>
                    <a:pt x="762" y="542"/>
                    <a:pt x="810" y="578"/>
                    <a:pt x="822" y="578"/>
                  </a:cubicBezTo>
                  <a:cubicBezTo>
                    <a:pt x="848" y="561"/>
                    <a:pt x="870" y="555"/>
                    <a:pt x="889" y="555"/>
                  </a:cubicBezTo>
                  <a:cubicBezTo>
                    <a:pt x="939" y="555"/>
                    <a:pt x="969" y="599"/>
                    <a:pt x="1012" y="625"/>
                  </a:cubicBezTo>
                  <a:cubicBezTo>
                    <a:pt x="1030" y="631"/>
                    <a:pt x="1054" y="634"/>
                    <a:pt x="1075" y="634"/>
                  </a:cubicBezTo>
                  <a:cubicBezTo>
                    <a:pt x="1096" y="634"/>
                    <a:pt x="1113" y="631"/>
                    <a:pt x="1119" y="625"/>
                  </a:cubicBezTo>
                  <a:cubicBezTo>
                    <a:pt x="1167" y="566"/>
                    <a:pt x="1119" y="518"/>
                    <a:pt x="1072" y="506"/>
                  </a:cubicBezTo>
                  <a:lnTo>
                    <a:pt x="762" y="375"/>
                  </a:lnTo>
                  <a:cubicBezTo>
                    <a:pt x="774" y="328"/>
                    <a:pt x="810" y="280"/>
                    <a:pt x="822" y="232"/>
                  </a:cubicBezTo>
                  <a:cubicBezTo>
                    <a:pt x="774" y="220"/>
                    <a:pt x="750" y="208"/>
                    <a:pt x="738" y="197"/>
                  </a:cubicBezTo>
                  <a:cubicBezTo>
                    <a:pt x="715" y="173"/>
                    <a:pt x="703" y="149"/>
                    <a:pt x="691" y="113"/>
                  </a:cubicBezTo>
                  <a:cubicBezTo>
                    <a:pt x="646" y="32"/>
                    <a:pt x="583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1" name="Google Shape;10741;p22"/>
            <p:cNvSpPr/>
            <p:nvPr/>
          </p:nvSpPr>
          <p:spPr>
            <a:xfrm>
              <a:off x="1004875" y="4111050"/>
              <a:ext cx="14025" cy="27125"/>
            </a:xfrm>
            <a:custGeom>
              <a:avLst/>
              <a:gdLst/>
              <a:ahLst/>
              <a:cxnLst/>
              <a:rect l="l" t="t" r="r" b="b"/>
              <a:pathLst>
                <a:path w="561" h="1085" extrusionOk="0">
                  <a:moveTo>
                    <a:pt x="286" y="1"/>
                  </a:moveTo>
                  <a:cubicBezTo>
                    <a:pt x="274" y="60"/>
                    <a:pt x="239" y="108"/>
                    <a:pt x="227" y="155"/>
                  </a:cubicBezTo>
                  <a:cubicBezTo>
                    <a:pt x="227" y="179"/>
                    <a:pt x="227" y="227"/>
                    <a:pt x="215" y="263"/>
                  </a:cubicBezTo>
                  <a:cubicBezTo>
                    <a:pt x="108" y="393"/>
                    <a:pt x="120" y="513"/>
                    <a:pt x="215" y="644"/>
                  </a:cubicBezTo>
                  <a:cubicBezTo>
                    <a:pt x="24" y="644"/>
                    <a:pt x="24" y="644"/>
                    <a:pt x="1" y="822"/>
                  </a:cubicBezTo>
                  <a:lnTo>
                    <a:pt x="1" y="917"/>
                  </a:lnTo>
                  <a:cubicBezTo>
                    <a:pt x="1" y="1036"/>
                    <a:pt x="36" y="1060"/>
                    <a:pt x="155" y="1084"/>
                  </a:cubicBezTo>
                  <a:lnTo>
                    <a:pt x="358" y="1084"/>
                  </a:lnTo>
                  <a:cubicBezTo>
                    <a:pt x="441" y="1001"/>
                    <a:pt x="536" y="929"/>
                    <a:pt x="477" y="858"/>
                  </a:cubicBezTo>
                  <a:cubicBezTo>
                    <a:pt x="441" y="703"/>
                    <a:pt x="501" y="584"/>
                    <a:pt x="524" y="465"/>
                  </a:cubicBezTo>
                  <a:cubicBezTo>
                    <a:pt x="560" y="346"/>
                    <a:pt x="501" y="334"/>
                    <a:pt x="417" y="286"/>
                  </a:cubicBezTo>
                  <a:cubicBezTo>
                    <a:pt x="453" y="155"/>
                    <a:pt x="405" y="84"/>
                    <a:pt x="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2" name="Google Shape;10742;p22"/>
            <p:cNvSpPr/>
            <p:nvPr/>
          </p:nvSpPr>
          <p:spPr>
            <a:xfrm>
              <a:off x="1052200" y="3781075"/>
              <a:ext cx="22350" cy="22175"/>
            </a:xfrm>
            <a:custGeom>
              <a:avLst/>
              <a:gdLst/>
              <a:ahLst/>
              <a:cxnLst/>
              <a:rect l="l" t="t" r="r" b="b"/>
              <a:pathLst>
                <a:path w="894" h="887" extrusionOk="0">
                  <a:moveTo>
                    <a:pt x="98" y="0"/>
                  </a:moveTo>
                  <a:cubicBezTo>
                    <a:pt x="83" y="0"/>
                    <a:pt x="66" y="3"/>
                    <a:pt x="48" y="7"/>
                  </a:cubicBezTo>
                  <a:cubicBezTo>
                    <a:pt x="48" y="186"/>
                    <a:pt x="1" y="365"/>
                    <a:pt x="167" y="484"/>
                  </a:cubicBezTo>
                  <a:cubicBezTo>
                    <a:pt x="232" y="435"/>
                    <a:pt x="302" y="376"/>
                    <a:pt x="381" y="376"/>
                  </a:cubicBezTo>
                  <a:cubicBezTo>
                    <a:pt x="419" y="376"/>
                    <a:pt x="458" y="390"/>
                    <a:pt x="501" y="424"/>
                  </a:cubicBezTo>
                  <a:lnTo>
                    <a:pt x="501" y="769"/>
                  </a:lnTo>
                  <a:cubicBezTo>
                    <a:pt x="489" y="781"/>
                    <a:pt x="441" y="805"/>
                    <a:pt x="417" y="853"/>
                  </a:cubicBezTo>
                  <a:cubicBezTo>
                    <a:pt x="466" y="874"/>
                    <a:pt x="514" y="886"/>
                    <a:pt x="553" y="886"/>
                  </a:cubicBezTo>
                  <a:cubicBezTo>
                    <a:pt x="581" y="886"/>
                    <a:pt x="605" y="880"/>
                    <a:pt x="620" y="865"/>
                  </a:cubicBezTo>
                  <a:cubicBezTo>
                    <a:pt x="727" y="805"/>
                    <a:pt x="810" y="722"/>
                    <a:pt x="894" y="650"/>
                  </a:cubicBezTo>
                  <a:cubicBezTo>
                    <a:pt x="882" y="615"/>
                    <a:pt x="882" y="603"/>
                    <a:pt x="870" y="591"/>
                  </a:cubicBezTo>
                  <a:cubicBezTo>
                    <a:pt x="786" y="508"/>
                    <a:pt x="751" y="472"/>
                    <a:pt x="846" y="377"/>
                  </a:cubicBezTo>
                  <a:cubicBezTo>
                    <a:pt x="894" y="353"/>
                    <a:pt x="870" y="210"/>
                    <a:pt x="810" y="186"/>
                  </a:cubicBezTo>
                  <a:cubicBezTo>
                    <a:pt x="775" y="198"/>
                    <a:pt x="727" y="210"/>
                    <a:pt x="703" y="234"/>
                  </a:cubicBezTo>
                  <a:cubicBezTo>
                    <a:pt x="558" y="143"/>
                    <a:pt x="510" y="122"/>
                    <a:pt x="401" y="122"/>
                  </a:cubicBezTo>
                  <a:cubicBezTo>
                    <a:pt x="366" y="122"/>
                    <a:pt x="326" y="124"/>
                    <a:pt x="274" y="127"/>
                  </a:cubicBezTo>
                  <a:cubicBezTo>
                    <a:pt x="223" y="86"/>
                    <a:pt x="190" y="0"/>
                    <a:pt x="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3" name="Google Shape;10743;p22"/>
            <p:cNvSpPr/>
            <p:nvPr/>
          </p:nvSpPr>
          <p:spPr>
            <a:xfrm>
              <a:off x="752750" y="4065500"/>
              <a:ext cx="29200" cy="18200"/>
            </a:xfrm>
            <a:custGeom>
              <a:avLst/>
              <a:gdLst/>
              <a:ahLst/>
              <a:cxnLst/>
              <a:rect l="l" t="t" r="r" b="b"/>
              <a:pathLst>
                <a:path w="1168" h="728" extrusionOk="0">
                  <a:moveTo>
                    <a:pt x="870" y="1"/>
                  </a:moveTo>
                  <a:cubicBezTo>
                    <a:pt x="787" y="108"/>
                    <a:pt x="715" y="203"/>
                    <a:pt x="620" y="322"/>
                  </a:cubicBezTo>
                  <a:cubicBezTo>
                    <a:pt x="572" y="322"/>
                    <a:pt x="501" y="310"/>
                    <a:pt x="441" y="299"/>
                  </a:cubicBezTo>
                  <a:cubicBezTo>
                    <a:pt x="358" y="263"/>
                    <a:pt x="275" y="227"/>
                    <a:pt x="191" y="191"/>
                  </a:cubicBezTo>
                  <a:cubicBezTo>
                    <a:pt x="173" y="185"/>
                    <a:pt x="153" y="182"/>
                    <a:pt x="133" y="182"/>
                  </a:cubicBezTo>
                  <a:cubicBezTo>
                    <a:pt x="76" y="182"/>
                    <a:pt x="22" y="207"/>
                    <a:pt x="13" y="251"/>
                  </a:cubicBezTo>
                  <a:cubicBezTo>
                    <a:pt x="1" y="334"/>
                    <a:pt x="37" y="370"/>
                    <a:pt x="120" y="370"/>
                  </a:cubicBezTo>
                  <a:cubicBezTo>
                    <a:pt x="132" y="370"/>
                    <a:pt x="144" y="382"/>
                    <a:pt x="156" y="382"/>
                  </a:cubicBezTo>
                  <a:cubicBezTo>
                    <a:pt x="215" y="632"/>
                    <a:pt x="322" y="715"/>
                    <a:pt x="608" y="727"/>
                  </a:cubicBezTo>
                  <a:cubicBezTo>
                    <a:pt x="596" y="596"/>
                    <a:pt x="596" y="489"/>
                    <a:pt x="680" y="382"/>
                  </a:cubicBezTo>
                  <a:cubicBezTo>
                    <a:pt x="769" y="449"/>
                    <a:pt x="843" y="482"/>
                    <a:pt x="907" y="482"/>
                  </a:cubicBezTo>
                  <a:cubicBezTo>
                    <a:pt x="1014" y="482"/>
                    <a:pt x="1093" y="389"/>
                    <a:pt x="1168" y="203"/>
                  </a:cubicBezTo>
                  <a:lnTo>
                    <a:pt x="953" y="168"/>
                  </a:lnTo>
                  <a:cubicBezTo>
                    <a:pt x="942" y="120"/>
                    <a:pt x="906" y="72"/>
                    <a:pt x="8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4" name="Google Shape;10744;p22"/>
            <p:cNvSpPr/>
            <p:nvPr/>
          </p:nvSpPr>
          <p:spPr>
            <a:xfrm>
              <a:off x="774200" y="3502050"/>
              <a:ext cx="14900" cy="23650"/>
            </a:xfrm>
            <a:custGeom>
              <a:avLst/>
              <a:gdLst/>
              <a:ahLst/>
              <a:cxnLst/>
              <a:rect l="l" t="t" r="r" b="b"/>
              <a:pathLst>
                <a:path w="596" h="946" extrusionOk="0">
                  <a:moveTo>
                    <a:pt x="155" y="0"/>
                  </a:moveTo>
                  <a:cubicBezTo>
                    <a:pt x="107" y="84"/>
                    <a:pt x="60" y="96"/>
                    <a:pt x="48" y="143"/>
                  </a:cubicBezTo>
                  <a:cubicBezTo>
                    <a:pt x="36" y="203"/>
                    <a:pt x="36" y="274"/>
                    <a:pt x="36" y="346"/>
                  </a:cubicBezTo>
                  <a:cubicBezTo>
                    <a:pt x="36" y="524"/>
                    <a:pt x="107" y="691"/>
                    <a:pt x="0" y="870"/>
                  </a:cubicBezTo>
                  <a:cubicBezTo>
                    <a:pt x="100" y="919"/>
                    <a:pt x="184" y="946"/>
                    <a:pt x="255" y="946"/>
                  </a:cubicBezTo>
                  <a:cubicBezTo>
                    <a:pt x="337" y="946"/>
                    <a:pt x="402" y="910"/>
                    <a:pt x="453" y="834"/>
                  </a:cubicBezTo>
                  <a:cubicBezTo>
                    <a:pt x="572" y="679"/>
                    <a:pt x="595" y="560"/>
                    <a:pt x="476" y="381"/>
                  </a:cubicBezTo>
                  <a:cubicBezTo>
                    <a:pt x="429" y="322"/>
                    <a:pt x="369" y="274"/>
                    <a:pt x="298" y="227"/>
                  </a:cubicBezTo>
                  <a:cubicBezTo>
                    <a:pt x="226" y="179"/>
                    <a:pt x="167" y="119"/>
                    <a:pt x="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5" name="Google Shape;10745;p22"/>
            <p:cNvSpPr/>
            <p:nvPr/>
          </p:nvSpPr>
          <p:spPr>
            <a:xfrm>
              <a:off x="1077800" y="3761000"/>
              <a:ext cx="17875" cy="21675"/>
            </a:xfrm>
            <a:custGeom>
              <a:avLst/>
              <a:gdLst/>
              <a:ahLst/>
              <a:cxnLst/>
              <a:rect l="l" t="t" r="r" b="b"/>
              <a:pathLst>
                <a:path w="715" h="867" extrusionOk="0">
                  <a:moveTo>
                    <a:pt x="239" y="1"/>
                  </a:moveTo>
                  <a:cubicBezTo>
                    <a:pt x="203" y="96"/>
                    <a:pt x="179" y="144"/>
                    <a:pt x="155" y="168"/>
                  </a:cubicBezTo>
                  <a:cubicBezTo>
                    <a:pt x="1" y="334"/>
                    <a:pt x="191" y="453"/>
                    <a:pt x="191" y="596"/>
                  </a:cubicBezTo>
                  <a:cubicBezTo>
                    <a:pt x="191" y="644"/>
                    <a:pt x="274" y="703"/>
                    <a:pt x="322" y="751"/>
                  </a:cubicBezTo>
                  <a:cubicBezTo>
                    <a:pt x="358" y="775"/>
                    <a:pt x="417" y="810"/>
                    <a:pt x="465" y="834"/>
                  </a:cubicBezTo>
                  <a:cubicBezTo>
                    <a:pt x="487" y="856"/>
                    <a:pt x="509" y="867"/>
                    <a:pt x="528" y="867"/>
                  </a:cubicBezTo>
                  <a:cubicBezTo>
                    <a:pt x="562" y="867"/>
                    <a:pt x="588" y="835"/>
                    <a:pt x="596" y="775"/>
                  </a:cubicBezTo>
                  <a:cubicBezTo>
                    <a:pt x="632" y="644"/>
                    <a:pt x="643" y="513"/>
                    <a:pt x="679" y="382"/>
                  </a:cubicBezTo>
                  <a:cubicBezTo>
                    <a:pt x="715" y="215"/>
                    <a:pt x="703" y="156"/>
                    <a:pt x="524" y="48"/>
                  </a:cubicBezTo>
                  <a:lnTo>
                    <a:pt x="346" y="179"/>
                  </a:lnTo>
                  <a:cubicBezTo>
                    <a:pt x="322" y="120"/>
                    <a:pt x="286" y="84"/>
                    <a:pt x="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6" name="Google Shape;10746;p22"/>
            <p:cNvSpPr/>
            <p:nvPr/>
          </p:nvSpPr>
          <p:spPr>
            <a:xfrm>
              <a:off x="884025" y="3558600"/>
              <a:ext cx="18775" cy="20575"/>
            </a:xfrm>
            <a:custGeom>
              <a:avLst/>
              <a:gdLst/>
              <a:ahLst/>
              <a:cxnLst/>
              <a:rect l="l" t="t" r="r" b="b"/>
              <a:pathLst>
                <a:path w="751" h="823" extrusionOk="0">
                  <a:moveTo>
                    <a:pt x="215" y="1"/>
                  </a:moveTo>
                  <a:cubicBezTo>
                    <a:pt x="132" y="120"/>
                    <a:pt x="72" y="227"/>
                    <a:pt x="1" y="334"/>
                  </a:cubicBezTo>
                  <a:cubicBezTo>
                    <a:pt x="48" y="358"/>
                    <a:pt x="96" y="394"/>
                    <a:pt x="132" y="405"/>
                  </a:cubicBezTo>
                  <a:cubicBezTo>
                    <a:pt x="108" y="501"/>
                    <a:pt x="96" y="584"/>
                    <a:pt x="60" y="679"/>
                  </a:cubicBezTo>
                  <a:cubicBezTo>
                    <a:pt x="274" y="739"/>
                    <a:pt x="465" y="775"/>
                    <a:pt x="644" y="822"/>
                  </a:cubicBezTo>
                  <a:cubicBezTo>
                    <a:pt x="667" y="751"/>
                    <a:pt x="751" y="679"/>
                    <a:pt x="727" y="596"/>
                  </a:cubicBezTo>
                  <a:cubicBezTo>
                    <a:pt x="715" y="465"/>
                    <a:pt x="667" y="346"/>
                    <a:pt x="524" y="274"/>
                  </a:cubicBezTo>
                  <a:cubicBezTo>
                    <a:pt x="405" y="215"/>
                    <a:pt x="274" y="167"/>
                    <a:pt x="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7" name="Google Shape;10747;p22"/>
            <p:cNvSpPr/>
            <p:nvPr/>
          </p:nvSpPr>
          <p:spPr>
            <a:xfrm>
              <a:off x="1115600" y="3804525"/>
              <a:ext cx="25625" cy="19600"/>
            </a:xfrm>
            <a:custGeom>
              <a:avLst/>
              <a:gdLst/>
              <a:ahLst/>
              <a:cxnLst/>
              <a:rect l="l" t="t" r="r" b="b"/>
              <a:pathLst>
                <a:path w="1025" h="784" extrusionOk="0">
                  <a:moveTo>
                    <a:pt x="788" y="1"/>
                  </a:moveTo>
                  <a:cubicBezTo>
                    <a:pt x="732" y="1"/>
                    <a:pt x="675" y="37"/>
                    <a:pt x="632" y="105"/>
                  </a:cubicBezTo>
                  <a:cubicBezTo>
                    <a:pt x="596" y="189"/>
                    <a:pt x="560" y="272"/>
                    <a:pt x="536" y="343"/>
                  </a:cubicBezTo>
                  <a:cubicBezTo>
                    <a:pt x="471" y="335"/>
                    <a:pt x="411" y="321"/>
                    <a:pt x="364" y="321"/>
                  </a:cubicBezTo>
                  <a:cubicBezTo>
                    <a:pt x="343" y="321"/>
                    <a:pt x="325" y="324"/>
                    <a:pt x="310" y="332"/>
                  </a:cubicBezTo>
                  <a:cubicBezTo>
                    <a:pt x="282" y="347"/>
                    <a:pt x="258" y="353"/>
                    <a:pt x="236" y="353"/>
                  </a:cubicBezTo>
                  <a:cubicBezTo>
                    <a:pt x="176" y="353"/>
                    <a:pt x="137" y="308"/>
                    <a:pt x="84" y="308"/>
                  </a:cubicBezTo>
                  <a:cubicBezTo>
                    <a:pt x="60" y="379"/>
                    <a:pt x="24" y="439"/>
                    <a:pt x="1" y="498"/>
                  </a:cubicBezTo>
                  <a:cubicBezTo>
                    <a:pt x="22" y="515"/>
                    <a:pt x="40" y="521"/>
                    <a:pt x="56" y="521"/>
                  </a:cubicBezTo>
                  <a:cubicBezTo>
                    <a:pt x="107" y="521"/>
                    <a:pt x="128" y="448"/>
                    <a:pt x="155" y="439"/>
                  </a:cubicBezTo>
                  <a:cubicBezTo>
                    <a:pt x="251" y="439"/>
                    <a:pt x="310" y="439"/>
                    <a:pt x="370" y="463"/>
                  </a:cubicBezTo>
                  <a:cubicBezTo>
                    <a:pt x="453" y="486"/>
                    <a:pt x="525" y="498"/>
                    <a:pt x="572" y="593"/>
                  </a:cubicBezTo>
                  <a:cubicBezTo>
                    <a:pt x="620" y="724"/>
                    <a:pt x="727" y="748"/>
                    <a:pt x="858" y="784"/>
                  </a:cubicBezTo>
                  <a:cubicBezTo>
                    <a:pt x="906" y="629"/>
                    <a:pt x="965" y="498"/>
                    <a:pt x="989" y="367"/>
                  </a:cubicBezTo>
                  <a:cubicBezTo>
                    <a:pt x="1025" y="260"/>
                    <a:pt x="989" y="165"/>
                    <a:pt x="929" y="93"/>
                  </a:cubicBezTo>
                  <a:cubicBezTo>
                    <a:pt x="890" y="31"/>
                    <a:pt x="839" y="1"/>
                    <a:pt x="7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8" name="Google Shape;10748;p22"/>
            <p:cNvSpPr/>
            <p:nvPr/>
          </p:nvSpPr>
          <p:spPr>
            <a:xfrm>
              <a:off x="862900" y="3721425"/>
              <a:ext cx="20550" cy="25925"/>
            </a:xfrm>
            <a:custGeom>
              <a:avLst/>
              <a:gdLst/>
              <a:ahLst/>
              <a:cxnLst/>
              <a:rect l="l" t="t" r="r" b="b"/>
              <a:pathLst>
                <a:path w="822" h="1037" extrusionOk="0">
                  <a:moveTo>
                    <a:pt x="238" y="0"/>
                  </a:moveTo>
                  <a:cubicBezTo>
                    <a:pt x="215" y="12"/>
                    <a:pt x="203" y="12"/>
                    <a:pt x="203" y="24"/>
                  </a:cubicBezTo>
                  <a:cubicBezTo>
                    <a:pt x="191" y="60"/>
                    <a:pt x="203" y="72"/>
                    <a:pt x="191" y="84"/>
                  </a:cubicBezTo>
                  <a:cubicBezTo>
                    <a:pt x="84" y="191"/>
                    <a:pt x="0" y="310"/>
                    <a:pt x="119" y="453"/>
                  </a:cubicBezTo>
                  <a:cubicBezTo>
                    <a:pt x="131" y="477"/>
                    <a:pt x="119" y="500"/>
                    <a:pt x="119" y="512"/>
                  </a:cubicBezTo>
                  <a:cubicBezTo>
                    <a:pt x="107" y="608"/>
                    <a:pt x="119" y="679"/>
                    <a:pt x="238" y="691"/>
                  </a:cubicBezTo>
                  <a:cubicBezTo>
                    <a:pt x="262" y="691"/>
                    <a:pt x="298" y="727"/>
                    <a:pt x="310" y="739"/>
                  </a:cubicBezTo>
                  <a:lnTo>
                    <a:pt x="500" y="929"/>
                  </a:lnTo>
                  <a:cubicBezTo>
                    <a:pt x="500" y="965"/>
                    <a:pt x="476" y="1036"/>
                    <a:pt x="560" y="1036"/>
                  </a:cubicBezTo>
                  <a:cubicBezTo>
                    <a:pt x="619" y="1024"/>
                    <a:pt x="607" y="965"/>
                    <a:pt x="596" y="917"/>
                  </a:cubicBezTo>
                  <a:cubicBezTo>
                    <a:pt x="586" y="848"/>
                    <a:pt x="625" y="804"/>
                    <a:pt x="712" y="804"/>
                  </a:cubicBezTo>
                  <a:cubicBezTo>
                    <a:pt x="731" y="804"/>
                    <a:pt x="751" y="806"/>
                    <a:pt x="774" y="810"/>
                  </a:cubicBezTo>
                  <a:cubicBezTo>
                    <a:pt x="822" y="691"/>
                    <a:pt x="738" y="619"/>
                    <a:pt x="691" y="536"/>
                  </a:cubicBezTo>
                  <a:cubicBezTo>
                    <a:pt x="647" y="481"/>
                    <a:pt x="598" y="464"/>
                    <a:pt x="543" y="464"/>
                  </a:cubicBezTo>
                  <a:cubicBezTo>
                    <a:pt x="478" y="464"/>
                    <a:pt x="405" y="488"/>
                    <a:pt x="322" y="500"/>
                  </a:cubicBezTo>
                  <a:cubicBezTo>
                    <a:pt x="357" y="417"/>
                    <a:pt x="381" y="369"/>
                    <a:pt x="393" y="322"/>
                  </a:cubicBezTo>
                  <a:cubicBezTo>
                    <a:pt x="476" y="143"/>
                    <a:pt x="429" y="36"/>
                    <a:pt x="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9" name="Google Shape;10749;p22"/>
            <p:cNvSpPr/>
            <p:nvPr/>
          </p:nvSpPr>
          <p:spPr>
            <a:xfrm>
              <a:off x="774500" y="3910925"/>
              <a:ext cx="22050" cy="19475"/>
            </a:xfrm>
            <a:custGeom>
              <a:avLst/>
              <a:gdLst/>
              <a:ahLst/>
              <a:cxnLst/>
              <a:rect l="l" t="t" r="r" b="b"/>
              <a:pathLst>
                <a:path w="882" h="779" extrusionOk="0">
                  <a:moveTo>
                    <a:pt x="179" y="0"/>
                  </a:moveTo>
                  <a:cubicBezTo>
                    <a:pt x="162" y="0"/>
                    <a:pt x="146" y="2"/>
                    <a:pt x="131" y="5"/>
                  </a:cubicBezTo>
                  <a:cubicBezTo>
                    <a:pt x="95" y="16"/>
                    <a:pt x="72" y="76"/>
                    <a:pt x="36" y="112"/>
                  </a:cubicBezTo>
                  <a:cubicBezTo>
                    <a:pt x="83" y="124"/>
                    <a:pt x="107" y="136"/>
                    <a:pt x="143" y="159"/>
                  </a:cubicBezTo>
                  <a:cubicBezTo>
                    <a:pt x="167" y="278"/>
                    <a:pt x="72" y="255"/>
                    <a:pt x="0" y="302"/>
                  </a:cubicBezTo>
                  <a:cubicBezTo>
                    <a:pt x="48" y="350"/>
                    <a:pt x="95" y="397"/>
                    <a:pt x="131" y="433"/>
                  </a:cubicBezTo>
                  <a:cubicBezTo>
                    <a:pt x="286" y="469"/>
                    <a:pt x="488" y="397"/>
                    <a:pt x="607" y="576"/>
                  </a:cubicBezTo>
                  <a:cubicBezTo>
                    <a:pt x="572" y="588"/>
                    <a:pt x="548" y="588"/>
                    <a:pt x="524" y="612"/>
                  </a:cubicBezTo>
                  <a:cubicBezTo>
                    <a:pt x="512" y="659"/>
                    <a:pt x="500" y="707"/>
                    <a:pt x="512" y="731"/>
                  </a:cubicBezTo>
                  <a:cubicBezTo>
                    <a:pt x="524" y="767"/>
                    <a:pt x="572" y="778"/>
                    <a:pt x="607" y="778"/>
                  </a:cubicBezTo>
                  <a:cubicBezTo>
                    <a:pt x="631" y="767"/>
                    <a:pt x="667" y="731"/>
                    <a:pt x="691" y="707"/>
                  </a:cubicBezTo>
                  <a:cubicBezTo>
                    <a:pt x="703" y="695"/>
                    <a:pt x="703" y="659"/>
                    <a:pt x="703" y="648"/>
                  </a:cubicBezTo>
                  <a:cubicBezTo>
                    <a:pt x="750" y="481"/>
                    <a:pt x="738" y="302"/>
                    <a:pt x="857" y="159"/>
                  </a:cubicBezTo>
                  <a:cubicBezTo>
                    <a:pt x="881" y="124"/>
                    <a:pt x="869" y="52"/>
                    <a:pt x="798" y="16"/>
                  </a:cubicBezTo>
                  <a:cubicBezTo>
                    <a:pt x="717" y="103"/>
                    <a:pt x="637" y="145"/>
                    <a:pt x="555" y="145"/>
                  </a:cubicBezTo>
                  <a:cubicBezTo>
                    <a:pt x="479" y="145"/>
                    <a:pt x="402" y="109"/>
                    <a:pt x="322" y="40"/>
                  </a:cubicBezTo>
                  <a:cubicBezTo>
                    <a:pt x="286" y="14"/>
                    <a:pt x="230" y="0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0" name="Google Shape;10750;p22"/>
            <p:cNvSpPr/>
            <p:nvPr/>
          </p:nvSpPr>
          <p:spPr>
            <a:xfrm>
              <a:off x="948125" y="3716075"/>
              <a:ext cx="27600" cy="17875"/>
            </a:xfrm>
            <a:custGeom>
              <a:avLst/>
              <a:gdLst/>
              <a:ahLst/>
              <a:cxnLst/>
              <a:rect l="l" t="t" r="r" b="b"/>
              <a:pathLst>
                <a:path w="1104" h="715" extrusionOk="0">
                  <a:moveTo>
                    <a:pt x="282" y="0"/>
                  </a:moveTo>
                  <a:cubicBezTo>
                    <a:pt x="241" y="10"/>
                    <a:pt x="200" y="38"/>
                    <a:pt x="167" y="38"/>
                  </a:cubicBezTo>
                  <a:cubicBezTo>
                    <a:pt x="161" y="38"/>
                    <a:pt x="156" y="37"/>
                    <a:pt x="151" y="36"/>
                  </a:cubicBezTo>
                  <a:cubicBezTo>
                    <a:pt x="102" y="21"/>
                    <a:pt x="68" y="11"/>
                    <a:pt x="47" y="11"/>
                  </a:cubicBezTo>
                  <a:cubicBezTo>
                    <a:pt x="0" y="11"/>
                    <a:pt x="8" y="53"/>
                    <a:pt x="32" y="167"/>
                  </a:cubicBezTo>
                  <a:lnTo>
                    <a:pt x="115" y="119"/>
                  </a:lnTo>
                  <a:cubicBezTo>
                    <a:pt x="115" y="155"/>
                    <a:pt x="127" y="179"/>
                    <a:pt x="127" y="214"/>
                  </a:cubicBezTo>
                  <a:lnTo>
                    <a:pt x="270" y="214"/>
                  </a:lnTo>
                  <a:lnTo>
                    <a:pt x="270" y="405"/>
                  </a:lnTo>
                  <a:cubicBezTo>
                    <a:pt x="311" y="439"/>
                    <a:pt x="347" y="452"/>
                    <a:pt x="380" y="452"/>
                  </a:cubicBezTo>
                  <a:cubicBezTo>
                    <a:pt x="473" y="452"/>
                    <a:pt x="539" y="348"/>
                    <a:pt x="592" y="321"/>
                  </a:cubicBezTo>
                  <a:cubicBezTo>
                    <a:pt x="604" y="286"/>
                    <a:pt x="604" y="250"/>
                    <a:pt x="604" y="226"/>
                  </a:cubicBezTo>
                  <a:cubicBezTo>
                    <a:pt x="663" y="286"/>
                    <a:pt x="699" y="321"/>
                    <a:pt x="711" y="381"/>
                  </a:cubicBezTo>
                  <a:cubicBezTo>
                    <a:pt x="747" y="441"/>
                    <a:pt x="758" y="524"/>
                    <a:pt x="770" y="583"/>
                  </a:cubicBezTo>
                  <a:cubicBezTo>
                    <a:pt x="806" y="667"/>
                    <a:pt x="866" y="714"/>
                    <a:pt x="937" y="714"/>
                  </a:cubicBezTo>
                  <a:cubicBezTo>
                    <a:pt x="985" y="714"/>
                    <a:pt x="1044" y="679"/>
                    <a:pt x="1056" y="655"/>
                  </a:cubicBezTo>
                  <a:cubicBezTo>
                    <a:pt x="1104" y="583"/>
                    <a:pt x="1068" y="500"/>
                    <a:pt x="1020" y="441"/>
                  </a:cubicBezTo>
                  <a:cubicBezTo>
                    <a:pt x="1008" y="429"/>
                    <a:pt x="985" y="417"/>
                    <a:pt x="961" y="405"/>
                  </a:cubicBezTo>
                  <a:cubicBezTo>
                    <a:pt x="925" y="357"/>
                    <a:pt x="889" y="310"/>
                    <a:pt x="842" y="250"/>
                  </a:cubicBezTo>
                  <a:cubicBezTo>
                    <a:pt x="830" y="238"/>
                    <a:pt x="830" y="202"/>
                    <a:pt x="830" y="179"/>
                  </a:cubicBezTo>
                  <a:cubicBezTo>
                    <a:pt x="821" y="180"/>
                    <a:pt x="812" y="181"/>
                    <a:pt x="804" y="181"/>
                  </a:cubicBezTo>
                  <a:cubicBezTo>
                    <a:pt x="710" y="181"/>
                    <a:pt x="704" y="59"/>
                    <a:pt x="627" y="48"/>
                  </a:cubicBezTo>
                  <a:cubicBezTo>
                    <a:pt x="573" y="69"/>
                    <a:pt x="522" y="78"/>
                    <a:pt x="475" y="78"/>
                  </a:cubicBezTo>
                  <a:cubicBezTo>
                    <a:pt x="390" y="78"/>
                    <a:pt x="321" y="46"/>
                    <a:pt x="2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1" name="Google Shape;10751;p22"/>
            <p:cNvSpPr/>
            <p:nvPr/>
          </p:nvSpPr>
          <p:spPr>
            <a:xfrm>
              <a:off x="945350" y="4059400"/>
              <a:ext cx="20850" cy="18075"/>
            </a:xfrm>
            <a:custGeom>
              <a:avLst/>
              <a:gdLst/>
              <a:ahLst/>
              <a:cxnLst/>
              <a:rect l="l" t="t" r="r" b="b"/>
              <a:pathLst>
                <a:path w="834" h="723" extrusionOk="0">
                  <a:moveTo>
                    <a:pt x="270" y="1"/>
                  </a:moveTo>
                  <a:cubicBezTo>
                    <a:pt x="182" y="1"/>
                    <a:pt x="87" y="45"/>
                    <a:pt x="0" y="138"/>
                  </a:cubicBezTo>
                  <a:cubicBezTo>
                    <a:pt x="143" y="209"/>
                    <a:pt x="143" y="209"/>
                    <a:pt x="96" y="304"/>
                  </a:cubicBezTo>
                  <a:cubicBezTo>
                    <a:pt x="48" y="424"/>
                    <a:pt x="84" y="507"/>
                    <a:pt x="215" y="507"/>
                  </a:cubicBezTo>
                  <a:cubicBezTo>
                    <a:pt x="274" y="507"/>
                    <a:pt x="346" y="495"/>
                    <a:pt x="405" y="459"/>
                  </a:cubicBezTo>
                  <a:cubicBezTo>
                    <a:pt x="428" y="450"/>
                    <a:pt x="449" y="444"/>
                    <a:pt x="470" y="444"/>
                  </a:cubicBezTo>
                  <a:cubicBezTo>
                    <a:pt x="501" y="444"/>
                    <a:pt x="531" y="458"/>
                    <a:pt x="560" y="495"/>
                  </a:cubicBezTo>
                  <a:cubicBezTo>
                    <a:pt x="560" y="543"/>
                    <a:pt x="524" y="566"/>
                    <a:pt x="524" y="614"/>
                  </a:cubicBezTo>
                  <a:cubicBezTo>
                    <a:pt x="513" y="678"/>
                    <a:pt x="551" y="723"/>
                    <a:pt x="610" y="723"/>
                  </a:cubicBezTo>
                  <a:cubicBezTo>
                    <a:pt x="617" y="723"/>
                    <a:pt x="624" y="722"/>
                    <a:pt x="631" y="721"/>
                  </a:cubicBezTo>
                  <a:cubicBezTo>
                    <a:pt x="655" y="721"/>
                    <a:pt x="703" y="709"/>
                    <a:pt x="738" y="685"/>
                  </a:cubicBezTo>
                  <a:cubicBezTo>
                    <a:pt x="834" y="650"/>
                    <a:pt x="834" y="554"/>
                    <a:pt x="750" y="495"/>
                  </a:cubicBezTo>
                  <a:cubicBezTo>
                    <a:pt x="679" y="447"/>
                    <a:pt x="584" y="412"/>
                    <a:pt x="500" y="364"/>
                  </a:cubicBezTo>
                  <a:cubicBezTo>
                    <a:pt x="560" y="233"/>
                    <a:pt x="560" y="233"/>
                    <a:pt x="512" y="150"/>
                  </a:cubicBezTo>
                  <a:cubicBezTo>
                    <a:pt x="451" y="51"/>
                    <a:pt x="364" y="1"/>
                    <a:pt x="2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2" name="Google Shape;10752;p22"/>
            <p:cNvSpPr/>
            <p:nvPr/>
          </p:nvSpPr>
          <p:spPr>
            <a:xfrm>
              <a:off x="675975" y="3957875"/>
              <a:ext cx="19350" cy="15675"/>
            </a:xfrm>
            <a:custGeom>
              <a:avLst/>
              <a:gdLst/>
              <a:ahLst/>
              <a:cxnLst/>
              <a:rect l="l" t="t" r="r" b="b"/>
              <a:pathLst>
                <a:path w="774" h="627" extrusionOk="0">
                  <a:moveTo>
                    <a:pt x="340" y="1"/>
                  </a:moveTo>
                  <a:cubicBezTo>
                    <a:pt x="273" y="1"/>
                    <a:pt x="201" y="29"/>
                    <a:pt x="179" y="67"/>
                  </a:cubicBezTo>
                  <a:cubicBezTo>
                    <a:pt x="155" y="151"/>
                    <a:pt x="95" y="210"/>
                    <a:pt x="24" y="258"/>
                  </a:cubicBezTo>
                  <a:cubicBezTo>
                    <a:pt x="0" y="258"/>
                    <a:pt x="0" y="305"/>
                    <a:pt x="0" y="317"/>
                  </a:cubicBezTo>
                  <a:cubicBezTo>
                    <a:pt x="155" y="341"/>
                    <a:pt x="155" y="341"/>
                    <a:pt x="107" y="508"/>
                  </a:cubicBezTo>
                  <a:cubicBezTo>
                    <a:pt x="95" y="567"/>
                    <a:pt x="119" y="603"/>
                    <a:pt x="203" y="627"/>
                  </a:cubicBezTo>
                  <a:cubicBezTo>
                    <a:pt x="230" y="572"/>
                    <a:pt x="285" y="531"/>
                    <a:pt x="358" y="531"/>
                  </a:cubicBezTo>
                  <a:cubicBezTo>
                    <a:pt x="380" y="531"/>
                    <a:pt x="404" y="535"/>
                    <a:pt x="429" y="544"/>
                  </a:cubicBezTo>
                  <a:cubicBezTo>
                    <a:pt x="512" y="555"/>
                    <a:pt x="595" y="555"/>
                    <a:pt x="691" y="555"/>
                  </a:cubicBezTo>
                  <a:cubicBezTo>
                    <a:pt x="714" y="555"/>
                    <a:pt x="750" y="544"/>
                    <a:pt x="762" y="520"/>
                  </a:cubicBezTo>
                  <a:cubicBezTo>
                    <a:pt x="774" y="508"/>
                    <a:pt x="762" y="460"/>
                    <a:pt x="750" y="460"/>
                  </a:cubicBezTo>
                  <a:cubicBezTo>
                    <a:pt x="655" y="424"/>
                    <a:pt x="667" y="317"/>
                    <a:pt x="631" y="258"/>
                  </a:cubicBezTo>
                  <a:cubicBezTo>
                    <a:pt x="572" y="163"/>
                    <a:pt x="512" y="91"/>
                    <a:pt x="441" y="32"/>
                  </a:cubicBezTo>
                  <a:cubicBezTo>
                    <a:pt x="415" y="10"/>
                    <a:pt x="378" y="1"/>
                    <a:pt x="3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3" name="Google Shape;10753;p22"/>
            <p:cNvSpPr/>
            <p:nvPr/>
          </p:nvSpPr>
          <p:spPr>
            <a:xfrm>
              <a:off x="1002800" y="3978425"/>
              <a:ext cx="15500" cy="17450"/>
            </a:xfrm>
            <a:custGeom>
              <a:avLst/>
              <a:gdLst/>
              <a:ahLst/>
              <a:cxnLst/>
              <a:rect l="l" t="t" r="r" b="b"/>
              <a:pathLst>
                <a:path w="620" h="698" extrusionOk="0">
                  <a:moveTo>
                    <a:pt x="568" y="0"/>
                  </a:moveTo>
                  <a:cubicBezTo>
                    <a:pt x="526" y="0"/>
                    <a:pt x="522" y="91"/>
                    <a:pt x="476" y="91"/>
                  </a:cubicBezTo>
                  <a:cubicBezTo>
                    <a:pt x="431" y="33"/>
                    <a:pt x="383" y="14"/>
                    <a:pt x="334" y="14"/>
                  </a:cubicBezTo>
                  <a:cubicBezTo>
                    <a:pt x="241" y="14"/>
                    <a:pt x="145" y="83"/>
                    <a:pt x="60" y="91"/>
                  </a:cubicBezTo>
                  <a:cubicBezTo>
                    <a:pt x="0" y="234"/>
                    <a:pt x="12" y="353"/>
                    <a:pt x="107" y="460"/>
                  </a:cubicBezTo>
                  <a:cubicBezTo>
                    <a:pt x="84" y="555"/>
                    <a:pt x="72" y="615"/>
                    <a:pt x="60" y="698"/>
                  </a:cubicBezTo>
                  <a:cubicBezTo>
                    <a:pt x="143" y="686"/>
                    <a:pt x="226" y="674"/>
                    <a:pt x="286" y="674"/>
                  </a:cubicBezTo>
                  <a:cubicBezTo>
                    <a:pt x="286" y="626"/>
                    <a:pt x="298" y="615"/>
                    <a:pt x="298" y="567"/>
                  </a:cubicBezTo>
                  <a:cubicBezTo>
                    <a:pt x="345" y="555"/>
                    <a:pt x="381" y="555"/>
                    <a:pt x="441" y="531"/>
                  </a:cubicBezTo>
                  <a:cubicBezTo>
                    <a:pt x="369" y="495"/>
                    <a:pt x="310" y="460"/>
                    <a:pt x="250" y="436"/>
                  </a:cubicBezTo>
                  <a:cubicBezTo>
                    <a:pt x="250" y="412"/>
                    <a:pt x="262" y="400"/>
                    <a:pt x="262" y="388"/>
                  </a:cubicBezTo>
                  <a:cubicBezTo>
                    <a:pt x="310" y="388"/>
                    <a:pt x="369" y="400"/>
                    <a:pt x="417" y="400"/>
                  </a:cubicBezTo>
                  <a:cubicBezTo>
                    <a:pt x="500" y="400"/>
                    <a:pt x="619" y="341"/>
                    <a:pt x="595" y="281"/>
                  </a:cubicBezTo>
                  <a:cubicBezTo>
                    <a:pt x="548" y="174"/>
                    <a:pt x="619" y="103"/>
                    <a:pt x="619" y="31"/>
                  </a:cubicBezTo>
                  <a:cubicBezTo>
                    <a:pt x="597" y="9"/>
                    <a:pt x="580" y="0"/>
                    <a:pt x="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4" name="Google Shape;10754;p22"/>
            <p:cNvSpPr/>
            <p:nvPr/>
          </p:nvSpPr>
          <p:spPr>
            <a:xfrm>
              <a:off x="944450" y="3637400"/>
              <a:ext cx="19575" cy="12175"/>
            </a:xfrm>
            <a:custGeom>
              <a:avLst/>
              <a:gdLst/>
              <a:ahLst/>
              <a:cxnLst/>
              <a:rect l="l" t="t" r="r" b="b"/>
              <a:pathLst>
                <a:path w="783" h="487" extrusionOk="0">
                  <a:moveTo>
                    <a:pt x="671" y="1"/>
                  </a:moveTo>
                  <a:cubicBezTo>
                    <a:pt x="636" y="1"/>
                    <a:pt x="592" y="10"/>
                    <a:pt x="536" y="28"/>
                  </a:cubicBezTo>
                  <a:cubicBezTo>
                    <a:pt x="536" y="206"/>
                    <a:pt x="536" y="206"/>
                    <a:pt x="477" y="278"/>
                  </a:cubicBezTo>
                  <a:cubicBezTo>
                    <a:pt x="408" y="98"/>
                    <a:pt x="343" y="11"/>
                    <a:pt x="252" y="11"/>
                  </a:cubicBezTo>
                  <a:cubicBezTo>
                    <a:pt x="185" y="11"/>
                    <a:pt x="106" y="57"/>
                    <a:pt x="1" y="147"/>
                  </a:cubicBezTo>
                  <a:cubicBezTo>
                    <a:pt x="60" y="206"/>
                    <a:pt x="132" y="242"/>
                    <a:pt x="143" y="290"/>
                  </a:cubicBezTo>
                  <a:cubicBezTo>
                    <a:pt x="203" y="361"/>
                    <a:pt x="251" y="420"/>
                    <a:pt x="358" y="444"/>
                  </a:cubicBezTo>
                  <a:cubicBezTo>
                    <a:pt x="453" y="444"/>
                    <a:pt x="548" y="468"/>
                    <a:pt x="655" y="480"/>
                  </a:cubicBezTo>
                  <a:cubicBezTo>
                    <a:pt x="669" y="484"/>
                    <a:pt x="682" y="486"/>
                    <a:pt x="694" y="486"/>
                  </a:cubicBezTo>
                  <a:cubicBezTo>
                    <a:pt x="750" y="486"/>
                    <a:pt x="774" y="438"/>
                    <a:pt x="774" y="349"/>
                  </a:cubicBezTo>
                  <a:lnTo>
                    <a:pt x="774" y="182"/>
                  </a:lnTo>
                  <a:cubicBezTo>
                    <a:pt x="783" y="56"/>
                    <a:pt x="755" y="1"/>
                    <a:pt x="6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5" name="Google Shape;10755;p22"/>
            <p:cNvSpPr/>
            <p:nvPr/>
          </p:nvSpPr>
          <p:spPr>
            <a:xfrm>
              <a:off x="1163225" y="3951125"/>
              <a:ext cx="14025" cy="16100"/>
            </a:xfrm>
            <a:custGeom>
              <a:avLst/>
              <a:gdLst/>
              <a:ahLst/>
              <a:cxnLst/>
              <a:rect l="l" t="t" r="r" b="b"/>
              <a:pathLst>
                <a:path w="561" h="644" extrusionOk="0">
                  <a:moveTo>
                    <a:pt x="284" y="0"/>
                  </a:moveTo>
                  <a:cubicBezTo>
                    <a:pt x="250" y="0"/>
                    <a:pt x="214" y="5"/>
                    <a:pt x="179" y="16"/>
                  </a:cubicBezTo>
                  <a:lnTo>
                    <a:pt x="1" y="111"/>
                  </a:lnTo>
                  <a:cubicBezTo>
                    <a:pt x="13" y="230"/>
                    <a:pt x="36" y="302"/>
                    <a:pt x="24" y="397"/>
                  </a:cubicBezTo>
                  <a:cubicBezTo>
                    <a:pt x="36" y="516"/>
                    <a:pt x="84" y="587"/>
                    <a:pt x="191" y="635"/>
                  </a:cubicBezTo>
                  <a:cubicBezTo>
                    <a:pt x="211" y="641"/>
                    <a:pt x="229" y="644"/>
                    <a:pt x="246" y="644"/>
                  </a:cubicBezTo>
                  <a:cubicBezTo>
                    <a:pt x="330" y="644"/>
                    <a:pt x="380" y="577"/>
                    <a:pt x="429" y="528"/>
                  </a:cubicBezTo>
                  <a:cubicBezTo>
                    <a:pt x="453" y="492"/>
                    <a:pt x="477" y="480"/>
                    <a:pt x="489" y="456"/>
                  </a:cubicBezTo>
                  <a:cubicBezTo>
                    <a:pt x="560" y="361"/>
                    <a:pt x="560" y="183"/>
                    <a:pt x="489" y="99"/>
                  </a:cubicBezTo>
                  <a:cubicBezTo>
                    <a:pt x="447" y="32"/>
                    <a:pt x="369" y="0"/>
                    <a:pt x="2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6" name="Google Shape;10756;p22"/>
            <p:cNvSpPr/>
            <p:nvPr/>
          </p:nvSpPr>
          <p:spPr>
            <a:xfrm>
              <a:off x="776575" y="3982450"/>
              <a:ext cx="12225" cy="21475"/>
            </a:xfrm>
            <a:custGeom>
              <a:avLst/>
              <a:gdLst/>
              <a:ahLst/>
              <a:cxnLst/>
              <a:rect l="l" t="t" r="r" b="b"/>
              <a:pathLst>
                <a:path w="489" h="859" extrusionOk="0">
                  <a:moveTo>
                    <a:pt x="166" y="0"/>
                  </a:moveTo>
                  <a:cubicBezTo>
                    <a:pt x="94" y="0"/>
                    <a:pt x="45" y="56"/>
                    <a:pt x="0" y="168"/>
                  </a:cubicBezTo>
                  <a:cubicBezTo>
                    <a:pt x="24" y="227"/>
                    <a:pt x="60" y="287"/>
                    <a:pt x="60" y="346"/>
                  </a:cubicBezTo>
                  <a:cubicBezTo>
                    <a:pt x="60" y="489"/>
                    <a:pt x="48" y="644"/>
                    <a:pt x="48" y="787"/>
                  </a:cubicBezTo>
                  <a:cubicBezTo>
                    <a:pt x="48" y="811"/>
                    <a:pt x="72" y="835"/>
                    <a:pt x="108" y="858"/>
                  </a:cubicBezTo>
                  <a:cubicBezTo>
                    <a:pt x="131" y="763"/>
                    <a:pt x="143" y="692"/>
                    <a:pt x="179" y="596"/>
                  </a:cubicBezTo>
                  <a:cubicBezTo>
                    <a:pt x="203" y="584"/>
                    <a:pt x="215" y="584"/>
                    <a:pt x="250" y="561"/>
                  </a:cubicBezTo>
                  <a:cubicBezTo>
                    <a:pt x="441" y="501"/>
                    <a:pt x="477" y="465"/>
                    <a:pt x="477" y="251"/>
                  </a:cubicBezTo>
                  <a:cubicBezTo>
                    <a:pt x="477" y="203"/>
                    <a:pt x="489" y="180"/>
                    <a:pt x="489" y="132"/>
                  </a:cubicBezTo>
                  <a:cubicBezTo>
                    <a:pt x="429" y="108"/>
                    <a:pt x="370" y="84"/>
                    <a:pt x="322" y="61"/>
                  </a:cubicBezTo>
                  <a:cubicBezTo>
                    <a:pt x="259" y="20"/>
                    <a:pt x="209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7" name="Google Shape;10757;p22"/>
            <p:cNvSpPr/>
            <p:nvPr/>
          </p:nvSpPr>
          <p:spPr>
            <a:xfrm>
              <a:off x="1021900" y="3823850"/>
              <a:ext cx="18725" cy="16100"/>
            </a:xfrm>
            <a:custGeom>
              <a:avLst/>
              <a:gdLst/>
              <a:ahLst/>
              <a:cxnLst/>
              <a:rect l="l" t="t" r="r" b="b"/>
              <a:pathLst>
                <a:path w="749" h="644" extrusionOk="0">
                  <a:moveTo>
                    <a:pt x="450" y="0"/>
                  </a:moveTo>
                  <a:cubicBezTo>
                    <a:pt x="423" y="0"/>
                    <a:pt x="395" y="7"/>
                    <a:pt x="367" y="23"/>
                  </a:cubicBezTo>
                  <a:cubicBezTo>
                    <a:pt x="272" y="59"/>
                    <a:pt x="296" y="142"/>
                    <a:pt x="308" y="249"/>
                  </a:cubicBezTo>
                  <a:cubicBezTo>
                    <a:pt x="129" y="249"/>
                    <a:pt x="93" y="380"/>
                    <a:pt x="34" y="475"/>
                  </a:cubicBezTo>
                  <a:cubicBezTo>
                    <a:pt x="0" y="564"/>
                    <a:pt x="50" y="643"/>
                    <a:pt x="135" y="643"/>
                  </a:cubicBezTo>
                  <a:cubicBezTo>
                    <a:pt x="141" y="643"/>
                    <a:pt x="147" y="643"/>
                    <a:pt x="153" y="642"/>
                  </a:cubicBezTo>
                  <a:cubicBezTo>
                    <a:pt x="236" y="642"/>
                    <a:pt x="332" y="618"/>
                    <a:pt x="391" y="571"/>
                  </a:cubicBezTo>
                  <a:cubicBezTo>
                    <a:pt x="439" y="523"/>
                    <a:pt x="439" y="440"/>
                    <a:pt x="474" y="380"/>
                  </a:cubicBezTo>
                  <a:cubicBezTo>
                    <a:pt x="593" y="344"/>
                    <a:pt x="748" y="404"/>
                    <a:pt x="748" y="201"/>
                  </a:cubicBezTo>
                  <a:cubicBezTo>
                    <a:pt x="701" y="154"/>
                    <a:pt x="653" y="106"/>
                    <a:pt x="605" y="59"/>
                  </a:cubicBezTo>
                  <a:cubicBezTo>
                    <a:pt x="558" y="27"/>
                    <a:pt x="505" y="0"/>
                    <a:pt x="4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8" name="Google Shape;10758;p22"/>
            <p:cNvSpPr/>
            <p:nvPr/>
          </p:nvSpPr>
          <p:spPr>
            <a:xfrm>
              <a:off x="943850" y="3620025"/>
              <a:ext cx="20875" cy="16600"/>
            </a:xfrm>
            <a:custGeom>
              <a:avLst/>
              <a:gdLst/>
              <a:ahLst/>
              <a:cxnLst/>
              <a:rect l="l" t="t" r="r" b="b"/>
              <a:pathLst>
                <a:path w="835" h="664" extrusionOk="0">
                  <a:moveTo>
                    <a:pt x="535" y="1"/>
                  </a:moveTo>
                  <a:cubicBezTo>
                    <a:pt x="498" y="1"/>
                    <a:pt x="457" y="12"/>
                    <a:pt x="417" y="32"/>
                  </a:cubicBezTo>
                  <a:cubicBezTo>
                    <a:pt x="358" y="68"/>
                    <a:pt x="298" y="103"/>
                    <a:pt x="227" y="151"/>
                  </a:cubicBezTo>
                  <a:cubicBezTo>
                    <a:pt x="275" y="246"/>
                    <a:pt x="322" y="342"/>
                    <a:pt x="203" y="401"/>
                  </a:cubicBezTo>
                  <a:lnTo>
                    <a:pt x="108" y="318"/>
                  </a:lnTo>
                  <a:lnTo>
                    <a:pt x="108" y="318"/>
                  </a:lnTo>
                  <a:cubicBezTo>
                    <a:pt x="1" y="461"/>
                    <a:pt x="108" y="556"/>
                    <a:pt x="156" y="663"/>
                  </a:cubicBezTo>
                  <a:cubicBezTo>
                    <a:pt x="286" y="604"/>
                    <a:pt x="406" y="556"/>
                    <a:pt x="525" y="496"/>
                  </a:cubicBezTo>
                  <a:cubicBezTo>
                    <a:pt x="584" y="461"/>
                    <a:pt x="644" y="437"/>
                    <a:pt x="632" y="342"/>
                  </a:cubicBezTo>
                  <a:cubicBezTo>
                    <a:pt x="632" y="270"/>
                    <a:pt x="656" y="258"/>
                    <a:pt x="715" y="246"/>
                  </a:cubicBezTo>
                  <a:cubicBezTo>
                    <a:pt x="751" y="223"/>
                    <a:pt x="798" y="223"/>
                    <a:pt x="834" y="223"/>
                  </a:cubicBezTo>
                  <a:cubicBezTo>
                    <a:pt x="834" y="214"/>
                    <a:pt x="834" y="206"/>
                    <a:pt x="830" y="206"/>
                  </a:cubicBezTo>
                  <a:cubicBezTo>
                    <a:pt x="828" y="206"/>
                    <a:pt x="826" y="207"/>
                    <a:pt x="822" y="211"/>
                  </a:cubicBezTo>
                  <a:cubicBezTo>
                    <a:pt x="751" y="187"/>
                    <a:pt x="691" y="163"/>
                    <a:pt x="644" y="80"/>
                  </a:cubicBezTo>
                  <a:cubicBezTo>
                    <a:pt x="630" y="24"/>
                    <a:pt x="587" y="1"/>
                    <a:pt x="5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9" name="Google Shape;10759;p22"/>
            <p:cNvSpPr/>
            <p:nvPr/>
          </p:nvSpPr>
          <p:spPr>
            <a:xfrm>
              <a:off x="805450" y="4167300"/>
              <a:ext cx="16975" cy="15500"/>
            </a:xfrm>
            <a:custGeom>
              <a:avLst/>
              <a:gdLst/>
              <a:ahLst/>
              <a:cxnLst/>
              <a:rect l="l" t="t" r="r" b="b"/>
              <a:pathLst>
                <a:path w="679" h="620" extrusionOk="0">
                  <a:moveTo>
                    <a:pt x="167" y="1"/>
                  </a:moveTo>
                  <a:cubicBezTo>
                    <a:pt x="0" y="156"/>
                    <a:pt x="0" y="215"/>
                    <a:pt x="167" y="346"/>
                  </a:cubicBezTo>
                  <a:cubicBezTo>
                    <a:pt x="48" y="465"/>
                    <a:pt x="48" y="465"/>
                    <a:pt x="143" y="620"/>
                  </a:cubicBezTo>
                  <a:cubicBezTo>
                    <a:pt x="203" y="560"/>
                    <a:pt x="238" y="513"/>
                    <a:pt x="298" y="441"/>
                  </a:cubicBezTo>
                  <a:cubicBezTo>
                    <a:pt x="346" y="465"/>
                    <a:pt x="393" y="501"/>
                    <a:pt x="453" y="513"/>
                  </a:cubicBezTo>
                  <a:cubicBezTo>
                    <a:pt x="480" y="524"/>
                    <a:pt x="505" y="529"/>
                    <a:pt x="528" y="529"/>
                  </a:cubicBezTo>
                  <a:cubicBezTo>
                    <a:pt x="607" y="529"/>
                    <a:pt x="661" y="468"/>
                    <a:pt x="679" y="358"/>
                  </a:cubicBezTo>
                  <a:lnTo>
                    <a:pt x="679" y="179"/>
                  </a:lnTo>
                  <a:cubicBezTo>
                    <a:pt x="512" y="108"/>
                    <a:pt x="322" y="120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0" name="Google Shape;10760;p22"/>
            <p:cNvSpPr/>
            <p:nvPr/>
          </p:nvSpPr>
          <p:spPr>
            <a:xfrm>
              <a:off x="762275" y="4136800"/>
              <a:ext cx="20875" cy="12275"/>
            </a:xfrm>
            <a:custGeom>
              <a:avLst/>
              <a:gdLst/>
              <a:ahLst/>
              <a:cxnLst/>
              <a:rect l="l" t="t" r="r" b="b"/>
              <a:pathLst>
                <a:path w="835" h="491" extrusionOk="0">
                  <a:moveTo>
                    <a:pt x="705" y="1"/>
                  </a:moveTo>
                  <a:cubicBezTo>
                    <a:pt x="687" y="1"/>
                    <a:pt x="667" y="7"/>
                    <a:pt x="644" y="18"/>
                  </a:cubicBezTo>
                  <a:cubicBezTo>
                    <a:pt x="600" y="38"/>
                    <a:pt x="558" y="45"/>
                    <a:pt x="516" y="45"/>
                  </a:cubicBezTo>
                  <a:cubicBezTo>
                    <a:pt x="432" y="45"/>
                    <a:pt x="350" y="18"/>
                    <a:pt x="263" y="18"/>
                  </a:cubicBezTo>
                  <a:cubicBezTo>
                    <a:pt x="215" y="18"/>
                    <a:pt x="168" y="18"/>
                    <a:pt x="144" y="42"/>
                  </a:cubicBezTo>
                  <a:cubicBezTo>
                    <a:pt x="60" y="125"/>
                    <a:pt x="1" y="233"/>
                    <a:pt x="60" y="340"/>
                  </a:cubicBezTo>
                  <a:cubicBezTo>
                    <a:pt x="96" y="316"/>
                    <a:pt x="120" y="304"/>
                    <a:pt x="156" y="292"/>
                  </a:cubicBezTo>
                  <a:cubicBezTo>
                    <a:pt x="168" y="328"/>
                    <a:pt x="180" y="376"/>
                    <a:pt x="203" y="447"/>
                  </a:cubicBezTo>
                  <a:cubicBezTo>
                    <a:pt x="258" y="465"/>
                    <a:pt x="341" y="491"/>
                    <a:pt x="398" y="491"/>
                  </a:cubicBezTo>
                  <a:cubicBezTo>
                    <a:pt x="415" y="491"/>
                    <a:pt x="430" y="488"/>
                    <a:pt x="441" y="483"/>
                  </a:cubicBezTo>
                  <a:cubicBezTo>
                    <a:pt x="525" y="423"/>
                    <a:pt x="584" y="304"/>
                    <a:pt x="680" y="197"/>
                  </a:cubicBezTo>
                  <a:cubicBezTo>
                    <a:pt x="703" y="185"/>
                    <a:pt x="763" y="185"/>
                    <a:pt x="834" y="173"/>
                  </a:cubicBezTo>
                  <a:cubicBezTo>
                    <a:pt x="789" y="56"/>
                    <a:pt x="758" y="1"/>
                    <a:pt x="7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1" name="Google Shape;10761;p22"/>
            <p:cNvSpPr/>
            <p:nvPr/>
          </p:nvSpPr>
          <p:spPr>
            <a:xfrm>
              <a:off x="1017975" y="3884875"/>
              <a:ext cx="18175" cy="15750"/>
            </a:xfrm>
            <a:custGeom>
              <a:avLst/>
              <a:gdLst/>
              <a:ahLst/>
              <a:cxnLst/>
              <a:rect l="l" t="t" r="r" b="b"/>
              <a:pathLst>
                <a:path w="727" h="630" extrusionOk="0">
                  <a:moveTo>
                    <a:pt x="244" y="0"/>
                  </a:moveTo>
                  <a:cubicBezTo>
                    <a:pt x="198" y="0"/>
                    <a:pt x="153" y="11"/>
                    <a:pt x="108" y="11"/>
                  </a:cubicBezTo>
                  <a:cubicBezTo>
                    <a:pt x="48" y="106"/>
                    <a:pt x="0" y="201"/>
                    <a:pt x="96" y="285"/>
                  </a:cubicBezTo>
                  <a:cubicBezTo>
                    <a:pt x="155" y="249"/>
                    <a:pt x="215" y="225"/>
                    <a:pt x="250" y="201"/>
                  </a:cubicBezTo>
                  <a:cubicBezTo>
                    <a:pt x="286" y="273"/>
                    <a:pt x="310" y="332"/>
                    <a:pt x="346" y="392"/>
                  </a:cubicBezTo>
                  <a:cubicBezTo>
                    <a:pt x="346" y="404"/>
                    <a:pt x="358" y="427"/>
                    <a:pt x="358" y="439"/>
                  </a:cubicBezTo>
                  <a:cubicBezTo>
                    <a:pt x="310" y="570"/>
                    <a:pt x="405" y="606"/>
                    <a:pt x="512" y="630"/>
                  </a:cubicBezTo>
                  <a:cubicBezTo>
                    <a:pt x="512" y="630"/>
                    <a:pt x="524" y="618"/>
                    <a:pt x="536" y="618"/>
                  </a:cubicBezTo>
                  <a:cubicBezTo>
                    <a:pt x="524" y="570"/>
                    <a:pt x="524" y="511"/>
                    <a:pt x="512" y="463"/>
                  </a:cubicBezTo>
                  <a:cubicBezTo>
                    <a:pt x="572" y="439"/>
                    <a:pt x="596" y="404"/>
                    <a:pt x="643" y="380"/>
                  </a:cubicBezTo>
                  <a:cubicBezTo>
                    <a:pt x="703" y="308"/>
                    <a:pt x="727" y="213"/>
                    <a:pt x="691" y="130"/>
                  </a:cubicBezTo>
                  <a:cubicBezTo>
                    <a:pt x="643" y="46"/>
                    <a:pt x="572" y="35"/>
                    <a:pt x="477" y="35"/>
                  </a:cubicBezTo>
                  <a:cubicBezTo>
                    <a:pt x="461" y="35"/>
                    <a:pt x="429" y="40"/>
                    <a:pt x="399" y="40"/>
                  </a:cubicBezTo>
                  <a:cubicBezTo>
                    <a:pt x="384" y="40"/>
                    <a:pt x="369" y="39"/>
                    <a:pt x="358" y="35"/>
                  </a:cubicBezTo>
                  <a:cubicBezTo>
                    <a:pt x="320" y="8"/>
                    <a:pt x="282" y="0"/>
                    <a:pt x="2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2" name="Google Shape;10762;p22"/>
            <p:cNvSpPr/>
            <p:nvPr/>
          </p:nvSpPr>
          <p:spPr>
            <a:xfrm>
              <a:off x="1056075" y="4027725"/>
              <a:ext cx="11925" cy="19050"/>
            </a:xfrm>
            <a:custGeom>
              <a:avLst/>
              <a:gdLst/>
              <a:ahLst/>
              <a:cxnLst/>
              <a:rect l="l" t="t" r="r" b="b"/>
              <a:pathLst>
                <a:path w="477" h="762" extrusionOk="0">
                  <a:moveTo>
                    <a:pt x="255" y="0"/>
                  </a:moveTo>
                  <a:cubicBezTo>
                    <a:pt x="199" y="0"/>
                    <a:pt x="144" y="16"/>
                    <a:pt x="96" y="36"/>
                  </a:cubicBezTo>
                  <a:cubicBezTo>
                    <a:pt x="24" y="47"/>
                    <a:pt x="0" y="95"/>
                    <a:pt x="24" y="167"/>
                  </a:cubicBezTo>
                  <a:cubicBezTo>
                    <a:pt x="36" y="214"/>
                    <a:pt x="72" y="274"/>
                    <a:pt x="96" y="286"/>
                  </a:cubicBezTo>
                  <a:cubicBezTo>
                    <a:pt x="191" y="309"/>
                    <a:pt x="167" y="381"/>
                    <a:pt x="191" y="440"/>
                  </a:cubicBezTo>
                  <a:cubicBezTo>
                    <a:pt x="60" y="500"/>
                    <a:pt x="12" y="559"/>
                    <a:pt x="12" y="690"/>
                  </a:cubicBezTo>
                  <a:lnTo>
                    <a:pt x="24" y="690"/>
                  </a:lnTo>
                  <a:cubicBezTo>
                    <a:pt x="96" y="643"/>
                    <a:pt x="155" y="583"/>
                    <a:pt x="215" y="548"/>
                  </a:cubicBezTo>
                  <a:cubicBezTo>
                    <a:pt x="262" y="607"/>
                    <a:pt x="298" y="678"/>
                    <a:pt x="334" y="750"/>
                  </a:cubicBezTo>
                  <a:cubicBezTo>
                    <a:pt x="358" y="762"/>
                    <a:pt x="381" y="762"/>
                    <a:pt x="393" y="762"/>
                  </a:cubicBezTo>
                  <a:cubicBezTo>
                    <a:pt x="417" y="750"/>
                    <a:pt x="429" y="726"/>
                    <a:pt x="429" y="702"/>
                  </a:cubicBezTo>
                  <a:cubicBezTo>
                    <a:pt x="381" y="631"/>
                    <a:pt x="441" y="559"/>
                    <a:pt x="393" y="452"/>
                  </a:cubicBezTo>
                  <a:cubicBezTo>
                    <a:pt x="298" y="274"/>
                    <a:pt x="322" y="238"/>
                    <a:pt x="477" y="131"/>
                  </a:cubicBezTo>
                  <a:cubicBezTo>
                    <a:pt x="413" y="33"/>
                    <a:pt x="334" y="0"/>
                    <a:pt x="2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3" name="Google Shape;10763;p22"/>
            <p:cNvSpPr/>
            <p:nvPr/>
          </p:nvSpPr>
          <p:spPr>
            <a:xfrm>
              <a:off x="998625" y="3659475"/>
              <a:ext cx="14300" cy="13050"/>
            </a:xfrm>
            <a:custGeom>
              <a:avLst/>
              <a:gdLst/>
              <a:ahLst/>
              <a:cxnLst/>
              <a:rect l="l" t="t" r="r" b="b"/>
              <a:pathLst>
                <a:path w="572" h="522" extrusionOk="0">
                  <a:moveTo>
                    <a:pt x="287" y="1"/>
                  </a:moveTo>
                  <a:cubicBezTo>
                    <a:pt x="172" y="1"/>
                    <a:pt x="34" y="80"/>
                    <a:pt x="0" y="180"/>
                  </a:cubicBezTo>
                  <a:cubicBezTo>
                    <a:pt x="0" y="216"/>
                    <a:pt x="0" y="288"/>
                    <a:pt x="12" y="299"/>
                  </a:cubicBezTo>
                  <a:cubicBezTo>
                    <a:pt x="108" y="359"/>
                    <a:pt x="143" y="478"/>
                    <a:pt x="274" y="514"/>
                  </a:cubicBezTo>
                  <a:cubicBezTo>
                    <a:pt x="298" y="519"/>
                    <a:pt x="321" y="522"/>
                    <a:pt x="344" y="522"/>
                  </a:cubicBezTo>
                  <a:cubicBezTo>
                    <a:pt x="469" y="522"/>
                    <a:pt x="572" y="439"/>
                    <a:pt x="572" y="288"/>
                  </a:cubicBezTo>
                  <a:cubicBezTo>
                    <a:pt x="572" y="169"/>
                    <a:pt x="453" y="38"/>
                    <a:pt x="310" y="2"/>
                  </a:cubicBezTo>
                  <a:cubicBezTo>
                    <a:pt x="302" y="1"/>
                    <a:pt x="295" y="1"/>
                    <a:pt x="2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4" name="Google Shape;10764;p22"/>
            <p:cNvSpPr/>
            <p:nvPr/>
          </p:nvSpPr>
          <p:spPr>
            <a:xfrm>
              <a:off x="866475" y="4019275"/>
              <a:ext cx="15800" cy="13550"/>
            </a:xfrm>
            <a:custGeom>
              <a:avLst/>
              <a:gdLst/>
              <a:ahLst/>
              <a:cxnLst/>
              <a:rect l="l" t="t" r="r" b="b"/>
              <a:pathLst>
                <a:path w="632" h="542" extrusionOk="0">
                  <a:moveTo>
                    <a:pt x="269" y="1"/>
                  </a:moveTo>
                  <a:cubicBezTo>
                    <a:pt x="253" y="1"/>
                    <a:pt x="238" y="5"/>
                    <a:pt x="226" y="16"/>
                  </a:cubicBezTo>
                  <a:cubicBezTo>
                    <a:pt x="155" y="64"/>
                    <a:pt x="107" y="135"/>
                    <a:pt x="60" y="207"/>
                  </a:cubicBezTo>
                  <a:cubicBezTo>
                    <a:pt x="0" y="326"/>
                    <a:pt x="48" y="421"/>
                    <a:pt x="155" y="493"/>
                  </a:cubicBezTo>
                  <a:cubicBezTo>
                    <a:pt x="210" y="532"/>
                    <a:pt x="266" y="542"/>
                    <a:pt x="323" y="542"/>
                  </a:cubicBezTo>
                  <a:cubicBezTo>
                    <a:pt x="388" y="542"/>
                    <a:pt x="454" y="528"/>
                    <a:pt x="524" y="528"/>
                  </a:cubicBezTo>
                  <a:cubicBezTo>
                    <a:pt x="476" y="385"/>
                    <a:pt x="536" y="302"/>
                    <a:pt x="631" y="243"/>
                  </a:cubicBezTo>
                  <a:cubicBezTo>
                    <a:pt x="595" y="195"/>
                    <a:pt x="572" y="135"/>
                    <a:pt x="524" y="124"/>
                  </a:cubicBezTo>
                  <a:cubicBezTo>
                    <a:pt x="476" y="76"/>
                    <a:pt x="417" y="52"/>
                    <a:pt x="381" y="28"/>
                  </a:cubicBezTo>
                  <a:cubicBezTo>
                    <a:pt x="349" y="20"/>
                    <a:pt x="305" y="1"/>
                    <a:pt x="2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5" name="Google Shape;10765;p22"/>
            <p:cNvSpPr/>
            <p:nvPr/>
          </p:nvSpPr>
          <p:spPr>
            <a:xfrm>
              <a:off x="966775" y="3900900"/>
              <a:ext cx="17875" cy="14925"/>
            </a:xfrm>
            <a:custGeom>
              <a:avLst/>
              <a:gdLst/>
              <a:ahLst/>
              <a:cxnLst/>
              <a:rect l="l" t="t" r="r" b="b"/>
              <a:pathLst>
                <a:path w="715" h="597" extrusionOk="0">
                  <a:moveTo>
                    <a:pt x="189" y="0"/>
                  </a:moveTo>
                  <a:cubicBezTo>
                    <a:pt x="154" y="0"/>
                    <a:pt x="117" y="17"/>
                    <a:pt x="84" y="36"/>
                  </a:cubicBezTo>
                  <a:cubicBezTo>
                    <a:pt x="72" y="120"/>
                    <a:pt x="60" y="203"/>
                    <a:pt x="24" y="275"/>
                  </a:cubicBezTo>
                  <a:cubicBezTo>
                    <a:pt x="1" y="346"/>
                    <a:pt x="12" y="394"/>
                    <a:pt x="36" y="453"/>
                  </a:cubicBezTo>
                  <a:cubicBezTo>
                    <a:pt x="120" y="584"/>
                    <a:pt x="251" y="584"/>
                    <a:pt x="370" y="596"/>
                  </a:cubicBezTo>
                  <a:cubicBezTo>
                    <a:pt x="501" y="441"/>
                    <a:pt x="620" y="239"/>
                    <a:pt x="715" y="48"/>
                  </a:cubicBezTo>
                  <a:cubicBezTo>
                    <a:pt x="691" y="48"/>
                    <a:pt x="679" y="36"/>
                    <a:pt x="667" y="1"/>
                  </a:cubicBezTo>
                  <a:cubicBezTo>
                    <a:pt x="632" y="36"/>
                    <a:pt x="620" y="60"/>
                    <a:pt x="596" y="96"/>
                  </a:cubicBezTo>
                  <a:cubicBezTo>
                    <a:pt x="560" y="144"/>
                    <a:pt x="548" y="203"/>
                    <a:pt x="512" y="203"/>
                  </a:cubicBezTo>
                  <a:cubicBezTo>
                    <a:pt x="405" y="215"/>
                    <a:pt x="370" y="287"/>
                    <a:pt x="322" y="358"/>
                  </a:cubicBezTo>
                  <a:cubicBezTo>
                    <a:pt x="227" y="334"/>
                    <a:pt x="262" y="287"/>
                    <a:pt x="298" y="239"/>
                  </a:cubicBezTo>
                  <a:cubicBezTo>
                    <a:pt x="334" y="167"/>
                    <a:pt x="322" y="96"/>
                    <a:pt x="262" y="36"/>
                  </a:cubicBezTo>
                  <a:cubicBezTo>
                    <a:pt x="241" y="10"/>
                    <a:pt x="216" y="0"/>
                    <a:pt x="1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6" name="Google Shape;10766;p22"/>
            <p:cNvSpPr/>
            <p:nvPr/>
          </p:nvSpPr>
          <p:spPr>
            <a:xfrm>
              <a:off x="949500" y="4018000"/>
              <a:ext cx="14925" cy="20150"/>
            </a:xfrm>
            <a:custGeom>
              <a:avLst/>
              <a:gdLst/>
              <a:ahLst/>
              <a:cxnLst/>
              <a:rect l="l" t="t" r="r" b="b"/>
              <a:pathLst>
                <a:path w="597" h="806" extrusionOk="0">
                  <a:moveTo>
                    <a:pt x="364" y="0"/>
                  </a:moveTo>
                  <a:cubicBezTo>
                    <a:pt x="331" y="0"/>
                    <a:pt x="305" y="30"/>
                    <a:pt x="287" y="67"/>
                  </a:cubicBezTo>
                  <a:cubicBezTo>
                    <a:pt x="275" y="79"/>
                    <a:pt x="251" y="115"/>
                    <a:pt x="251" y="127"/>
                  </a:cubicBezTo>
                  <a:cubicBezTo>
                    <a:pt x="200" y="98"/>
                    <a:pt x="157" y="59"/>
                    <a:pt x="118" y="59"/>
                  </a:cubicBezTo>
                  <a:cubicBezTo>
                    <a:pt x="94" y="59"/>
                    <a:pt x="71" y="74"/>
                    <a:pt x="49" y="115"/>
                  </a:cubicBezTo>
                  <a:cubicBezTo>
                    <a:pt x="72" y="234"/>
                    <a:pt x="120" y="329"/>
                    <a:pt x="156" y="448"/>
                  </a:cubicBezTo>
                  <a:cubicBezTo>
                    <a:pt x="168" y="508"/>
                    <a:pt x="191" y="603"/>
                    <a:pt x="108" y="663"/>
                  </a:cubicBezTo>
                  <a:cubicBezTo>
                    <a:pt x="60" y="675"/>
                    <a:pt x="49" y="734"/>
                    <a:pt x="1" y="806"/>
                  </a:cubicBezTo>
                  <a:cubicBezTo>
                    <a:pt x="120" y="782"/>
                    <a:pt x="191" y="770"/>
                    <a:pt x="251" y="746"/>
                  </a:cubicBezTo>
                  <a:cubicBezTo>
                    <a:pt x="287" y="663"/>
                    <a:pt x="287" y="591"/>
                    <a:pt x="311" y="544"/>
                  </a:cubicBezTo>
                  <a:cubicBezTo>
                    <a:pt x="315" y="541"/>
                    <a:pt x="322" y="540"/>
                    <a:pt x="331" y="540"/>
                  </a:cubicBezTo>
                  <a:cubicBezTo>
                    <a:pt x="367" y="540"/>
                    <a:pt x="432" y="556"/>
                    <a:pt x="489" y="556"/>
                  </a:cubicBezTo>
                  <a:cubicBezTo>
                    <a:pt x="525" y="544"/>
                    <a:pt x="549" y="508"/>
                    <a:pt x="596" y="472"/>
                  </a:cubicBezTo>
                  <a:lnTo>
                    <a:pt x="596" y="425"/>
                  </a:lnTo>
                  <a:cubicBezTo>
                    <a:pt x="549" y="436"/>
                    <a:pt x="513" y="436"/>
                    <a:pt x="453" y="460"/>
                  </a:cubicBezTo>
                  <a:cubicBezTo>
                    <a:pt x="394" y="353"/>
                    <a:pt x="370" y="258"/>
                    <a:pt x="418" y="163"/>
                  </a:cubicBezTo>
                  <a:cubicBezTo>
                    <a:pt x="430" y="115"/>
                    <a:pt x="418" y="44"/>
                    <a:pt x="394" y="8"/>
                  </a:cubicBezTo>
                  <a:cubicBezTo>
                    <a:pt x="383" y="3"/>
                    <a:pt x="374" y="0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7" name="Google Shape;10767;p22"/>
            <p:cNvSpPr/>
            <p:nvPr/>
          </p:nvSpPr>
          <p:spPr>
            <a:xfrm>
              <a:off x="1118575" y="3728275"/>
              <a:ext cx="14025" cy="12725"/>
            </a:xfrm>
            <a:custGeom>
              <a:avLst/>
              <a:gdLst/>
              <a:ahLst/>
              <a:cxnLst/>
              <a:rect l="l" t="t" r="r" b="b"/>
              <a:pathLst>
                <a:path w="561" h="509" extrusionOk="0">
                  <a:moveTo>
                    <a:pt x="322" y="0"/>
                  </a:moveTo>
                  <a:cubicBezTo>
                    <a:pt x="239" y="0"/>
                    <a:pt x="155" y="36"/>
                    <a:pt x="132" y="119"/>
                  </a:cubicBezTo>
                  <a:cubicBezTo>
                    <a:pt x="96" y="214"/>
                    <a:pt x="1" y="286"/>
                    <a:pt x="72" y="405"/>
                  </a:cubicBezTo>
                  <a:cubicBezTo>
                    <a:pt x="118" y="478"/>
                    <a:pt x="177" y="509"/>
                    <a:pt x="266" y="509"/>
                  </a:cubicBezTo>
                  <a:cubicBezTo>
                    <a:pt x="294" y="509"/>
                    <a:pt x="324" y="506"/>
                    <a:pt x="358" y="500"/>
                  </a:cubicBezTo>
                  <a:cubicBezTo>
                    <a:pt x="513" y="453"/>
                    <a:pt x="560" y="417"/>
                    <a:pt x="560" y="274"/>
                  </a:cubicBezTo>
                  <a:cubicBezTo>
                    <a:pt x="560" y="155"/>
                    <a:pt x="441" y="0"/>
                    <a:pt x="3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8" name="Google Shape;10768;p22"/>
            <p:cNvSpPr/>
            <p:nvPr/>
          </p:nvSpPr>
          <p:spPr>
            <a:xfrm>
              <a:off x="972725" y="3934250"/>
              <a:ext cx="15200" cy="17700"/>
            </a:xfrm>
            <a:custGeom>
              <a:avLst/>
              <a:gdLst/>
              <a:ahLst/>
              <a:cxnLst/>
              <a:rect l="l" t="t" r="r" b="b"/>
              <a:pathLst>
                <a:path w="608" h="708" extrusionOk="0">
                  <a:moveTo>
                    <a:pt x="120" y="0"/>
                  </a:moveTo>
                  <a:cubicBezTo>
                    <a:pt x="1" y="215"/>
                    <a:pt x="24" y="262"/>
                    <a:pt x="358" y="417"/>
                  </a:cubicBezTo>
                  <a:cubicBezTo>
                    <a:pt x="358" y="477"/>
                    <a:pt x="334" y="536"/>
                    <a:pt x="322" y="572"/>
                  </a:cubicBezTo>
                  <a:cubicBezTo>
                    <a:pt x="331" y="653"/>
                    <a:pt x="389" y="707"/>
                    <a:pt x="447" y="707"/>
                  </a:cubicBezTo>
                  <a:cubicBezTo>
                    <a:pt x="465" y="707"/>
                    <a:pt x="484" y="702"/>
                    <a:pt x="501" y="691"/>
                  </a:cubicBezTo>
                  <a:cubicBezTo>
                    <a:pt x="572" y="667"/>
                    <a:pt x="608" y="560"/>
                    <a:pt x="596" y="441"/>
                  </a:cubicBezTo>
                  <a:cubicBezTo>
                    <a:pt x="577" y="355"/>
                    <a:pt x="550" y="315"/>
                    <a:pt x="485" y="315"/>
                  </a:cubicBezTo>
                  <a:cubicBezTo>
                    <a:pt x="469" y="315"/>
                    <a:pt x="450" y="317"/>
                    <a:pt x="429" y="322"/>
                  </a:cubicBezTo>
                  <a:cubicBezTo>
                    <a:pt x="426" y="325"/>
                    <a:pt x="421" y="327"/>
                    <a:pt x="416" y="327"/>
                  </a:cubicBezTo>
                  <a:cubicBezTo>
                    <a:pt x="404" y="327"/>
                    <a:pt x="390" y="318"/>
                    <a:pt x="382" y="310"/>
                  </a:cubicBezTo>
                  <a:cubicBezTo>
                    <a:pt x="417" y="274"/>
                    <a:pt x="441" y="262"/>
                    <a:pt x="477" y="250"/>
                  </a:cubicBezTo>
                  <a:cubicBezTo>
                    <a:pt x="477" y="179"/>
                    <a:pt x="453" y="96"/>
                    <a:pt x="441" y="24"/>
                  </a:cubicBezTo>
                  <a:cubicBezTo>
                    <a:pt x="382" y="60"/>
                    <a:pt x="322" y="72"/>
                    <a:pt x="298" y="84"/>
                  </a:cubicBezTo>
                  <a:cubicBezTo>
                    <a:pt x="215" y="60"/>
                    <a:pt x="179" y="24"/>
                    <a:pt x="1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9" name="Google Shape;10769;p22"/>
            <p:cNvSpPr/>
            <p:nvPr/>
          </p:nvSpPr>
          <p:spPr>
            <a:xfrm>
              <a:off x="858725" y="4037600"/>
              <a:ext cx="15500" cy="16625"/>
            </a:xfrm>
            <a:custGeom>
              <a:avLst/>
              <a:gdLst/>
              <a:ahLst/>
              <a:cxnLst/>
              <a:rect l="l" t="t" r="r" b="b"/>
              <a:pathLst>
                <a:path w="620" h="665" extrusionOk="0">
                  <a:moveTo>
                    <a:pt x="236" y="0"/>
                  </a:moveTo>
                  <a:cubicBezTo>
                    <a:pt x="152" y="0"/>
                    <a:pt x="73" y="18"/>
                    <a:pt x="1" y="57"/>
                  </a:cubicBezTo>
                  <a:cubicBezTo>
                    <a:pt x="12" y="164"/>
                    <a:pt x="36" y="236"/>
                    <a:pt x="48" y="331"/>
                  </a:cubicBezTo>
                  <a:cubicBezTo>
                    <a:pt x="48" y="331"/>
                    <a:pt x="60" y="331"/>
                    <a:pt x="72" y="343"/>
                  </a:cubicBezTo>
                  <a:cubicBezTo>
                    <a:pt x="84" y="307"/>
                    <a:pt x="120" y="283"/>
                    <a:pt x="132" y="248"/>
                  </a:cubicBezTo>
                  <a:cubicBezTo>
                    <a:pt x="155" y="283"/>
                    <a:pt x="167" y="331"/>
                    <a:pt x="179" y="355"/>
                  </a:cubicBezTo>
                  <a:cubicBezTo>
                    <a:pt x="227" y="343"/>
                    <a:pt x="274" y="343"/>
                    <a:pt x="310" y="343"/>
                  </a:cubicBezTo>
                  <a:cubicBezTo>
                    <a:pt x="286" y="414"/>
                    <a:pt x="251" y="486"/>
                    <a:pt x="227" y="581"/>
                  </a:cubicBezTo>
                  <a:cubicBezTo>
                    <a:pt x="286" y="569"/>
                    <a:pt x="334" y="569"/>
                    <a:pt x="358" y="545"/>
                  </a:cubicBezTo>
                  <a:cubicBezTo>
                    <a:pt x="358" y="593"/>
                    <a:pt x="370" y="629"/>
                    <a:pt x="393" y="664"/>
                  </a:cubicBezTo>
                  <a:cubicBezTo>
                    <a:pt x="489" y="581"/>
                    <a:pt x="429" y="486"/>
                    <a:pt x="429" y="426"/>
                  </a:cubicBezTo>
                  <a:cubicBezTo>
                    <a:pt x="501" y="391"/>
                    <a:pt x="548" y="355"/>
                    <a:pt x="620" y="295"/>
                  </a:cubicBezTo>
                  <a:cubicBezTo>
                    <a:pt x="489" y="236"/>
                    <a:pt x="417" y="164"/>
                    <a:pt x="453" y="33"/>
                  </a:cubicBezTo>
                  <a:cubicBezTo>
                    <a:pt x="378" y="12"/>
                    <a:pt x="306" y="0"/>
                    <a:pt x="2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0" name="Google Shape;10770;p22"/>
            <p:cNvSpPr/>
            <p:nvPr/>
          </p:nvSpPr>
          <p:spPr>
            <a:xfrm>
              <a:off x="1018275" y="4026800"/>
              <a:ext cx="13425" cy="13525"/>
            </a:xfrm>
            <a:custGeom>
              <a:avLst/>
              <a:gdLst/>
              <a:ahLst/>
              <a:cxnLst/>
              <a:rect l="l" t="t" r="r" b="b"/>
              <a:pathLst>
                <a:path w="537" h="541" extrusionOk="0">
                  <a:moveTo>
                    <a:pt x="365" y="0"/>
                  </a:moveTo>
                  <a:cubicBezTo>
                    <a:pt x="363" y="0"/>
                    <a:pt x="360" y="1"/>
                    <a:pt x="357" y="1"/>
                  </a:cubicBezTo>
                  <a:cubicBezTo>
                    <a:pt x="227" y="49"/>
                    <a:pt x="84" y="13"/>
                    <a:pt x="0" y="144"/>
                  </a:cubicBezTo>
                  <a:cubicBezTo>
                    <a:pt x="48" y="251"/>
                    <a:pt x="84" y="323"/>
                    <a:pt x="107" y="406"/>
                  </a:cubicBezTo>
                  <a:cubicBezTo>
                    <a:pt x="119" y="430"/>
                    <a:pt x="143" y="442"/>
                    <a:pt x="155" y="465"/>
                  </a:cubicBezTo>
                  <a:cubicBezTo>
                    <a:pt x="211" y="516"/>
                    <a:pt x="262" y="541"/>
                    <a:pt x="313" y="541"/>
                  </a:cubicBezTo>
                  <a:cubicBezTo>
                    <a:pt x="383" y="541"/>
                    <a:pt x="454" y="495"/>
                    <a:pt x="536" y="406"/>
                  </a:cubicBezTo>
                  <a:cubicBezTo>
                    <a:pt x="524" y="358"/>
                    <a:pt x="512" y="263"/>
                    <a:pt x="512" y="204"/>
                  </a:cubicBezTo>
                  <a:cubicBezTo>
                    <a:pt x="512" y="124"/>
                    <a:pt x="425" y="0"/>
                    <a:pt x="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1" name="Google Shape;10771;p22"/>
            <p:cNvSpPr/>
            <p:nvPr/>
          </p:nvSpPr>
          <p:spPr>
            <a:xfrm>
              <a:off x="897425" y="4050250"/>
              <a:ext cx="17275" cy="10875"/>
            </a:xfrm>
            <a:custGeom>
              <a:avLst/>
              <a:gdLst/>
              <a:ahLst/>
              <a:cxnLst/>
              <a:rect l="l" t="t" r="r" b="b"/>
              <a:pathLst>
                <a:path w="691" h="435" extrusionOk="0">
                  <a:moveTo>
                    <a:pt x="356" y="0"/>
                  </a:moveTo>
                  <a:cubicBezTo>
                    <a:pt x="324" y="0"/>
                    <a:pt x="289" y="5"/>
                    <a:pt x="250" y="16"/>
                  </a:cubicBezTo>
                  <a:cubicBezTo>
                    <a:pt x="227" y="16"/>
                    <a:pt x="179" y="4"/>
                    <a:pt x="131" y="4"/>
                  </a:cubicBezTo>
                  <a:cubicBezTo>
                    <a:pt x="108" y="4"/>
                    <a:pt x="60" y="16"/>
                    <a:pt x="0" y="16"/>
                  </a:cubicBezTo>
                  <a:cubicBezTo>
                    <a:pt x="36" y="123"/>
                    <a:pt x="36" y="194"/>
                    <a:pt x="60" y="254"/>
                  </a:cubicBezTo>
                  <a:cubicBezTo>
                    <a:pt x="86" y="293"/>
                    <a:pt x="123" y="311"/>
                    <a:pt x="165" y="311"/>
                  </a:cubicBezTo>
                  <a:cubicBezTo>
                    <a:pt x="199" y="311"/>
                    <a:pt x="237" y="299"/>
                    <a:pt x="274" y="278"/>
                  </a:cubicBezTo>
                  <a:cubicBezTo>
                    <a:pt x="371" y="381"/>
                    <a:pt x="430" y="434"/>
                    <a:pt x="485" y="434"/>
                  </a:cubicBezTo>
                  <a:cubicBezTo>
                    <a:pt x="544" y="434"/>
                    <a:pt x="598" y="372"/>
                    <a:pt x="691" y="242"/>
                  </a:cubicBezTo>
                  <a:cubicBezTo>
                    <a:pt x="603" y="105"/>
                    <a:pt x="507" y="0"/>
                    <a:pt x="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2" name="Google Shape;10772;p22"/>
            <p:cNvSpPr/>
            <p:nvPr/>
          </p:nvSpPr>
          <p:spPr>
            <a:xfrm>
              <a:off x="784300" y="3867275"/>
              <a:ext cx="13425" cy="12150"/>
            </a:xfrm>
            <a:custGeom>
              <a:avLst/>
              <a:gdLst/>
              <a:ahLst/>
              <a:cxnLst/>
              <a:rect l="l" t="t" r="r" b="b"/>
              <a:pathLst>
                <a:path w="537" h="486" extrusionOk="0">
                  <a:moveTo>
                    <a:pt x="346" y="0"/>
                  </a:moveTo>
                  <a:cubicBezTo>
                    <a:pt x="251" y="36"/>
                    <a:pt x="168" y="72"/>
                    <a:pt x="96" y="119"/>
                  </a:cubicBezTo>
                  <a:cubicBezTo>
                    <a:pt x="49" y="143"/>
                    <a:pt x="13" y="203"/>
                    <a:pt x="1" y="262"/>
                  </a:cubicBezTo>
                  <a:cubicBezTo>
                    <a:pt x="1" y="322"/>
                    <a:pt x="13" y="417"/>
                    <a:pt x="13" y="477"/>
                  </a:cubicBezTo>
                  <a:cubicBezTo>
                    <a:pt x="52" y="483"/>
                    <a:pt x="90" y="486"/>
                    <a:pt x="127" y="486"/>
                  </a:cubicBezTo>
                  <a:cubicBezTo>
                    <a:pt x="301" y="486"/>
                    <a:pt x="438" y="418"/>
                    <a:pt x="477" y="310"/>
                  </a:cubicBezTo>
                  <a:cubicBezTo>
                    <a:pt x="537" y="191"/>
                    <a:pt x="489" y="84"/>
                    <a:pt x="3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3" name="Google Shape;10773;p22"/>
            <p:cNvSpPr/>
            <p:nvPr/>
          </p:nvSpPr>
          <p:spPr>
            <a:xfrm>
              <a:off x="804250" y="3858650"/>
              <a:ext cx="14325" cy="13100"/>
            </a:xfrm>
            <a:custGeom>
              <a:avLst/>
              <a:gdLst/>
              <a:ahLst/>
              <a:cxnLst/>
              <a:rect l="l" t="t" r="r" b="b"/>
              <a:pathLst>
                <a:path w="573" h="524" extrusionOk="0">
                  <a:moveTo>
                    <a:pt x="441" y="0"/>
                  </a:moveTo>
                  <a:cubicBezTo>
                    <a:pt x="275" y="48"/>
                    <a:pt x="96" y="72"/>
                    <a:pt x="1" y="262"/>
                  </a:cubicBezTo>
                  <a:cubicBezTo>
                    <a:pt x="36" y="310"/>
                    <a:pt x="72" y="369"/>
                    <a:pt x="96" y="429"/>
                  </a:cubicBezTo>
                  <a:cubicBezTo>
                    <a:pt x="144" y="492"/>
                    <a:pt x="218" y="524"/>
                    <a:pt x="290" y="524"/>
                  </a:cubicBezTo>
                  <a:cubicBezTo>
                    <a:pt x="326" y="524"/>
                    <a:pt x="362" y="516"/>
                    <a:pt x="394" y="500"/>
                  </a:cubicBezTo>
                  <a:cubicBezTo>
                    <a:pt x="525" y="429"/>
                    <a:pt x="572" y="322"/>
                    <a:pt x="513" y="191"/>
                  </a:cubicBezTo>
                  <a:cubicBezTo>
                    <a:pt x="501" y="119"/>
                    <a:pt x="465" y="60"/>
                    <a:pt x="4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4" name="Google Shape;10774;p22"/>
            <p:cNvSpPr/>
            <p:nvPr/>
          </p:nvSpPr>
          <p:spPr>
            <a:xfrm>
              <a:off x="864975" y="3935750"/>
              <a:ext cx="17300" cy="13625"/>
            </a:xfrm>
            <a:custGeom>
              <a:avLst/>
              <a:gdLst/>
              <a:ahLst/>
              <a:cxnLst/>
              <a:rect l="l" t="t" r="r" b="b"/>
              <a:pathLst>
                <a:path w="692" h="545" extrusionOk="0">
                  <a:moveTo>
                    <a:pt x="147" y="1"/>
                  </a:moveTo>
                  <a:cubicBezTo>
                    <a:pt x="126" y="1"/>
                    <a:pt x="106" y="9"/>
                    <a:pt x="84" y="24"/>
                  </a:cubicBezTo>
                  <a:cubicBezTo>
                    <a:pt x="24" y="71"/>
                    <a:pt x="1" y="202"/>
                    <a:pt x="60" y="262"/>
                  </a:cubicBezTo>
                  <a:cubicBezTo>
                    <a:pt x="84" y="297"/>
                    <a:pt x="120" y="309"/>
                    <a:pt x="155" y="309"/>
                  </a:cubicBezTo>
                  <a:cubicBezTo>
                    <a:pt x="227" y="297"/>
                    <a:pt x="286" y="262"/>
                    <a:pt x="358" y="238"/>
                  </a:cubicBezTo>
                  <a:cubicBezTo>
                    <a:pt x="358" y="250"/>
                    <a:pt x="382" y="250"/>
                    <a:pt x="382" y="262"/>
                  </a:cubicBezTo>
                  <a:cubicBezTo>
                    <a:pt x="382" y="494"/>
                    <a:pt x="382" y="545"/>
                    <a:pt x="523" y="545"/>
                  </a:cubicBezTo>
                  <a:cubicBezTo>
                    <a:pt x="562" y="545"/>
                    <a:pt x="614" y="541"/>
                    <a:pt x="679" y="536"/>
                  </a:cubicBezTo>
                  <a:lnTo>
                    <a:pt x="691" y="512"/>
                  </a:lnTo>
                  <a:cubicBezTo>
                    <a:pt x="691" y="393"/>
                    <a:pt x="632" y="297"/>
                    <a:pt x="560" y="190"/>
                  </a:cubicBezTo>
                  <a:cubicBezTo>
                    <a:pt x="502" y="125"/>
                    <a:pt x="484" y="95"/>
                    <a:pt x="446" y="95"/>
                  </a:cubicBezTo>
                  <a:cubicBezTo>
                    <a:pt x="422" y="95"/>
                    <a:pt x="390" y="107"/>
                    <a:pt x="334" y="131"/>
                  </a:cubicBezTo>
                  <a:cubicBezTo>
                    <a:pt x="243" y="40"/>
                    <a:pt x="193" y="1"/>
                    <a:pt x="1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5" name="Google Shape;10775;p22"/>
            <p:cNvSpPr/>
            <p:nvPr/>
          </p:nvSpPr>
          <p:spPr>
            <a:xfrm>
              <a:off x="736400" y="3590075"/>
              <a:ext cx="14600" cy="17375"/>
            </a:xfrm>
            <a:custGeom>
              <a:avLst/>
              <a:gdLst/>
              <a:ahLst/>
              <a:cxnLst/>
              <a:rect l="l" t="t" r="r" b="b"/>
              <a:pathLst>
                <a:path w="584" h="695" extrusionOk="0">
                  <a:moveTo>
                    <a:pt x="302" y="0"/>
                  </a:moveTo>
                  <a:cubicBezTo>
                    <a:pt x="278" y="0"/>
                    <a:pt x="253" y="10"/>
                    <a:pt x="226" y="27"/>
                  </a:cubicBezTo>
                  <a:cubicBezTo>
                    <a:pt x="202" y="99"/>
                    <a:pt x="202" y="147"/>
                    <a:pt x="179" y="194"/>
                  </a:cubicBezTo>
                  <a:cubicBezTo>
                    <a:pt x="119" y="289"/>
                    <a:pt x="60" y="373"/>
                    <a:pt x="0" y="456"/>
                  </a:cubicBezTo>
                  <a:cubicBezTo>
                    <a:pt x="70" y="503"/>
                    <a:pt x="130" y="544"/>
                    <a:pt x="193" y="544"/>
                  </a:cubicBezTo>
                  <a:cubicBezTo>
                    <a:pt x="226" y="544"/>
                    <a:pt x="261" y="533"/>
                    <a:pt x="298" y="504"/>
                  </a:cubicBezTo>
                  <a:cubicBezTo>
                    <a:pt x="322" y="563"/>
                    <a:pt x="333" y="623"/>
                    <a:pt x="381" y="694"/>
                  </a:cubicBezTo>
                  <a:cubicBezTo>
                    <a:pt x="417" y="635"/>
                    <a:pt x="429" y="623"/>
                    <a:pt x="464" y="587"/>
                  </a:cubicBezTo>
                  <a:cubicBezTo>
                    <a:pt x="441" y="504"/>
                    <a:pt x="476" y="432"/>
                    <a:pt x="524" y="349"/>
                  </a:cubicBezTo>
                  <a:cubicBezTo>
                    <a:pt x="583" y="254"/>
                    <a:pt x="488" y="170"/>
                    <a:pt x="429" y="87"/>
                  </a:cubicBezTo>
                  <a:cubicBezTo>
                    <a:pt x="384" y="27"/>
                    <a:pt x="344" y="0"/>
                    <a:pt x="3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6" name="Google Shape;10776;p22"/>
            <p:cNvSpPr/>
            <p:nvPr/>
          </p:nvSpPr>
          <p:spPr>
            <a:xfrm>
              <a:off x="656625" y="3992125"/>
              <a:ext cx="13125" cy="16225"/>
            </a:xfrm>
            <a:custGeom>
              <a:avLst/>
              <a:gdLst/>
              <a:ahLst/>
              <a:cxnLst/>
              <a:rect l="l" t="t" r="r" b="b"/>
              <a:pathLst>
                <a:path w="525" h="649" extrusionOk="0">
                  <a:moveTo>
                    <a:pt x="362" y="1"/>
                  </a:moveTo>
                  <a:cubicBezTo>
                    <a:pt x="318" y="1"/>
                    <a:pt x="284" y="42"/>
                    <a:pt x="274" y="90"/>
                  </a:cubicBezTo>
                  <a:cubicBezTo>
                    <a:pt x="250" y="150"/>
                    <a:pt x="250" y="209"/>
                    <a:pt x="238" y="281"/>
                  </a:cubicBezTo>
                  <a:cubicBezTo>
                    <a:pt x="226" y="293"/>
                    <a:pt x="217" y="299"/>
                    <a:pt x="206" y="299"/>
                  </a:cubicBezTo>
                  <a:cubicBezTo>
                    <a:pt x="194" y="299"/>
                    <a:pt x="179" y="293"/>
                    <a:pt x="155" y="281"/>
                  </a:cubicBezTo>
                  <a:cubicBezTo>
                    <a:pt x="48" y="317"/>
                    <a:pt x="0" y="340"/>
                    <a:pt x="12" y="436"/>
                  </a:cubicBezTo>
                  <a:cubicBezTo>
                    <a:pt x="34" y="512"/>
                    <a:pt x="85" y="568"/>
                    <a:pt x="167" y="568"/>
                  </a:cubicBezTo>
                  <a:cubicBezTo>
                    <a:pt x="175" y="568"/>
                    <a:pt x="183" y="568"/>
                    <a:pt x="191" y="567"/>
                  </a:cubicBezTo>
                  <a:cubicBezTo>
                    <a:pt x="250" y="567"/>
                    <a:pt x="286" y="578"/>
                    <a:pt x="310" y="626"/>
                  </a:cubicBezTo>
                  <a:cubicBezTo>
                    <a:pt x="334" y="634"/>
                    <a:pt x="370" y="648"/>
                    <a:pt x="394" y="648"/>
                  </a:cubicBezTo>
                  <a:cubicBezTo>
                    <a:pt x="405" y="648"/>
                    <a:pt x="413" y="645"/>
                    <a:pt x="417" y="638"/>
                  </a:cubicBezTo>
                  <a:cubicBezTo>
                    <a:pt x="453" y="626"/>
                    <a:pt x="476" y="567"/>
                    <a:pt x="465" y="543"/>
                  </a:cubicBezTo>
                  <a:cubicBezTo>
                    <a:pt x="453" y="495"/>
                    <a:pt x="405" y="436"/>
                    <a:pt x="369" y="376"/>
                  </a:cubicBezTo>
                  <a:cubicBezTo>
                    <a:pt x="476" y="328"/>
                    <a:pt x="524" y="233"/>
                    <a:pt x="512" y="126"/>
                  </a:cubicBezTo>
                  <a:cubicBezTo>
                    <a:pt x="500" y="43"/>
                    <a:pt x="465" y="19"/>
                    <a:pt x="393" y="7"/>
                  </a:cubicBezTo>
                  <a:cubicBezTo>
                    <a:pt x="382" y="3"/>
                    <a:pt x="372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7" name="Google Shape;10777;p22"/>
            <p:cNvSpPr/>
            <p:nvPr/>
          </p:nvSpPr>
          <p:spPr>
            <a:xfrm>
              <a:off x="481000" y="3818550"/>
              <a:ext cx="13125" cy="13925"/>
            </a:xfrm>
            <a:custGeom>
              <a:avLst/>
              <a:gdLst/>
              <a:ahLst/>
              <a:cxnLst/>
              <a:rect l="l" t="t" r="r" b="b"/>
              <a:pathLst>
                <a:path w="525" h="557" extrusionOk="0">
                  <a:moveTo>
                    <a:pt x="97" y="0"/>
                  </a:moveTo>
                  <a:cubicBezTo>
                    <a:pt x="29" y="0"/>
                    <a:pt x="1" y="35"/>
                    <a:pt x="1" y="128"/>
                  </a:cubicBezTo>
                  <a:cubicBezTo>
                    <a:pt x="24" y="354"/>
                    <a:pt x="84" y="425"/>
                    <a:pt x="286" y="521"/>
                  </a:cubicBezTo>
                  <a:cubicBezTo>
                    <a:pt x="322" y="533"/>
                    <a:pt x="346" y="544"/>
                    <a:pt x="393" y="556"/>
                  </a:cubicBezTo>
                  <a:cubicBezTo>
                    <a:pt x="524" y="366"/>
                    <a:pt x="382" y="187"/>
                    <a:pt x="393" y="21"/>
                  </a:cubicBezTo>
                  <a:cubicBezTo>
                    <a:pt x="298" y="21"/>
                    <a:pt x="227" y="21"/>
                    <a:pt x="167" y="9"/>
                  </a:cubicBezTo>
                  <a:cubicBezTo>
                    <a:pt x="140" y="3"/>
                    <a:pt x="117" y="0"/>
                    <a:pt x="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8" name="Google Shape;10778;p22"/>
            <p:cNvSpPr/>
            <p:nvPr/>
          </p:nvSpPr>
          <p:spPr>
            <a:xfrm>
              <a:off x="839075" y="3778525"/>
              <a:ext cx="10750" cy="13300"/>
            </a:xfrm>
            <a:custGeom>
              <a:avLst/>
              <a:gdLst/>
              <a:ahLst/>
              <a:cxnLst/>
              <a:rect l="l" t="t" r="r" b="b"/>
              <a:pathLst>
                <a:path w="430" h="532" extrusionOk="0">
                  <a:moveTo>
                    <a:pt x="205" y="0"/>
                  </a:moveTo>
                  <a:cubicBezTo>
                    <a:pt x="196" y="0"/>
                    <a:pt x="188" y="1"/>
                    <a:pt x="179" y="2"/>
                  </a:cubicBezTo>
                  <a:cubicBezTo>
                    <a:pt x="96" y="14"/>
                    <a:pt x="25" y="38"/>
                    <a:pt x="13" y="121"/>
                  </a:cubicBezTo>
                  <a:cubicBezTo>
                    <a:pt x="1" y="217"/>
                    <a:pt x="1" y="300"/>
                    <a:pt x="13" y="395"/>
                  </a:cubicBezTo>
                  <a:cubicBezTo>
                    <a:pt x="23" y="476"/>
                    <a:pt x="128" y="531"/>
                    <a:pt x="203" y="531"/>
                  </a:cubicBezTo>
                  <a:cubicBezTo>
                    <a:pt x="216" y="531"/>
                    <a:pt x="228" y="530"/>
                    <a:pt x="239" y="526"/>
                  </a:cubicBezTo>
                  <a:cubicBezTo>
                    <a:pt x="346" y="479"/>
                    <a:pt x="429" y="336"/>
                    <a:pt x="429" y="193"/>
                  </a:cubicBezTo>
                  <a:cubicBezTo>
                    <a:pt x="429" y="181"/>
                    <a:pt x="417" y="133"/>
                    <a:pt x="382" y="109"/>
                  </a:cubicBezTo>
                  <a:cubicBezTo>
                    <a:pt x="339" y="45"/>
                    <a:pt x="277" y="0"/>
                    <a:pt x="2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9" name="Google Shape;10779;p22"/>
            <p:cNvSpPr/>
            <p:nvPr/>
          </p:nvSpPr>
          <p:spPr>
            <a:xfrm>
              <a:off x="967375" y="4068775"/>
              <a:ext cx="20550" cy="16100"/>
            </a:xfrm>
            <a:custGeom>
              <a:avLst/>
              <a:gdLst/>
              <a:ahLst/>
              <a:cxnLst/>
              <a:rect l="l" t="t" r="r" b="b"/>
              <a:pathLst>
                <a:path w="822" h="644" extrusionOk="0">
                  <a:moveTo>
                    <a:pt x="465" y="1"/>
                  </a:moveTo>
                  <a:lnTo>
                    <a:pt x="286" y="84"/>
                  </a:lnTo>
                  <a:lnTo>
                    <a:pt x="286" y="346"/>
                  </a:lnTo>
                  <a:cubicBezTo>
                    <a:pt x="36" y="370"/>
                    <a:pt x="0" y="406"/>
                    <a:pt x="107" y="549"/>
                  </a:cubicBezTo>
                  <a:cubicBezTo>
                    <a:pt x="160" y="503"/>
                    <a:pt x="213" y="458"/>
                    <a:pt x="281" y="458"/>
                  </a:cubicBezTo>
                  <a:cubicBezTo>
                    <a:pt x="320" y="458"/>
                    <a:pt x="365" y="473"/>
                    <a:pt x="417" y="513"/>
                  </a:cubicBezTo>
                  <a:cubicBezTo>
                    <a:pt x="417" y="430"/>
                    <a:pt x="417" y="406"/>
                    <a:pt x="405" y="358"/>
                  </a:cubicBezTo>
                  <a:cubicBezTo>
                    <a:pt x="596" y="358"/>
                    <a:pt x="584" y="537"/>
                    <a:pt x="655" y="644"/>
                  </a:cubicBezTo>
                  <a:cubicBezTo>
                    <a:pt x="715" y="537"/>
                    <a:pt x="762" y="465"/>
                    <a:pt x="822" y="346"/>
                  </a:cubicBezTo>
                  <a:cubicBezTo>
                    <a:pt x="715" y="310"/>
                    <a:pt x="643" y="287"/>
                    <a:pt x="572" y="263"/>
                  </a:cubicBezTo>
                  <a:cubicBezTo>
                    <a:pt x="536" y="179"/>
                    <a:pt x="488" y="84"/>
                    <a:pt x="4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0" name="Google Shape;10780;p22"/>
            <p:cNvSpPr/>
            <p:nvPr/>
          </p:nvSpPr>
          <p:spPr>
            <a:xfrm>
              <a:off x="769425" y="3604600"/>
              <a:ext cx="19975" cy="12975"/>
            </a:xfrm>
            <a:custGeom>
              <a:avLst/>
              <a:gdLst/>
              <a:ahLst/>
              <a:cxnLst/>
              <a:rect l="l" t="t" r="r" b="b"/>
              <a:pathLst>
                <a:path w="799" h="519" extrusionOk="0">
                  <a:moveTo>
                    <a:pt x="402" y="1"/>
                  </a:moveTo>
                  <a:cubicBezTo>
                    <a:pt x="396" y="1"/>
                    <a:pt x="386" y="6"/>
                    <a:pt x="370" y="6"/>
                  </a:cubicBezTo>
                  <a:lnTo>
                    <a:pt x="370" y="101"/>
                  </a:lnTo>
                  <a:cubicBezTo>
                    <a:pt x="286" y="161"/>
                    <a:pt x="227" y="208"/>
                    <a:pt x="155" y="244"/>
                  </a:cubicBezTo>
                  <a:cubicBezTo>
                    <a:pt x="60" y="292"/>
                    <a:pt x="1" y="351"/>
                    <a:pt x="60" y="459"/>
                  </a:cubicBezTo>
                  <a:cubicBezTo>
                    <a:pt x="108" y="470"/>
                    <a:pt x="155" y="482"/>
                    <a:pt x="227" y="518"/>
                  </a:cubicBezTo>
                  <a:cubicBezTo>
                    <a:pt x="298" y="423"/>
                    <a:pt x="370" y="339"/>
                    <a:pt x="465" y="232"/>
                  </a:cubicBezTo>
                  <a:cubicBezTo>
                    <a:pt x="632" y="363"/>
                    <a:pt x="632" y="363"/>
                    <a:pt x="727" y="399"/>
                  </a:cubicBezTo>
                  <a:cubicBezTo>
                    <a:pt x="798" y="220"/>
                    <a:pt x="739" y="113"/>
                    <a:pt x="572" y="66"/>
                  </a:cubicBezTo>
                  <a:cubicBezTo>
                    <a:pt x="501" y="54"/>
                    <a:pt x="465" y="30"/>
                    <a:pt x="405" y="6"/>
                  </a:cubicBezTo>
                  <a:cubicBezTo>
                    <a:pt x="405" y="2"/>
                    <a:pt x="404" y="1"/>
                    <a:pt x="4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1" name="Google Shape;10781;p22"/>
            <p:cNvSpPr/>
            <p:nvPr/>
          </p:nvSpPr>
          <p:spPr>
            <a:xfrm>
              <a:off x="690550" y="3855950"/>
              <a:ext cx="10750" cy="15000"/>
            </a:xfrm>
            <a:custGeom>
              <a:avLst/>
              <a:gdLst/>
              <a:ahLst/>
              <a:cxnLst/>
              <a:rect l="l" t="t" r="r" b="b"/>
              <a:pathLst>
                <a:path w="430" h="600" extrusionOk="0">
                  <a:moveTo>
                    <a:pt x="155" y="1"/>
                  </a:moveTo>
                  <a:cubicBezTo>
                    <a:pt x="72" y="13"/>
                    <a:pt x="36" y="49"/>
                    <a:pt x="36" y="108"/>
                  </a:cubicBezTo>
                  <a:cubicBezTo>
                    <a:pt x="36" y="215"/>
                    <a:pt x="12" y="334"/>
                    <a:pt x="1" y="453"/>
                  </a:cubicBezTo>
                  <a:cubicBezTo>
                    <a:pt x="48" y="477"/>
                    <a:pt x="96" y="513"/>
                    <a:pt x="120" y="549"/>
                  </a:cubicBezTo>
                  <a:cubicBezTo>
                    <a:pt x="163" y="585"/>
                    <a:pt x="207" y="599"/>
                    <a:pt x="254" y="599"/>
                  </a:cubicBezTo>
                  <a:cubicBezTo>
                    <a:pt x="283" y="599"/>
                    <a:pt x="313" y="594"/>
                    <a:pt x="346" y="584"/>
                  </a:cubicBezTo>
                  <a:cubicBezTo>
                    <a:pt x="429" y="549"/>
                    <a:pt x="417" y="465"/>
                    <a:pt x="405" y="394"/>
                  </a:cubicBezTo>
                  <a:cubicBezTo>
                    <a:pt x="405" y="358"/>
                    <a:pt x="405" y="346"/>
                    <a:pt x="382" y="310"/>
                  </a:cubicBezTo>
                  <a:lnTo>
                    <a:pt x="298" y="96"/>
                  </a:lnTo>
                  <a:cubicBezTo>
                    <a:pt x="274" y="13"/>
                    <a:pt x="215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2" name="Google Shape;10782;p22"/>
            <p:cNvSpPr/>
            <p:nvPr/>
          </p:nvSpPr>
          <p:spPr>
            <a:xfrm>
              <a:off x="816750" y="3995275"/>
              <a:ext cx="15500" cy="14300"/>
            </a:xfrm>
            <a:custGeom>
              <a:avLst/>
              <a:gdLst/>
              <a:ahLst/>
              <a:cxnLst/>
              <a:rect l="l" t="t" r="r" b="b"/>
              <a:pathLst>
                <a:path w="620" h="572" extrusionOk="0">
                  <a:moveTo>
                    <a:pt x="358" y="0"/>
                  </a:moveTo>
                  <a:cubicBezTo>
                    <a:pt x="325" y="33"/>
                    <a:pt x="289" y="43"/>
                    <a:pt x="253" y="43"/>
                  </a:cubicBezTo>
                  <a:cubicBezTo>
                    <a:pt x="211" y="43"/>
                    <a:pt x="170" y="30"/>
                    <a:pt x="132" y="24"/>
                  </a:cubicBezTo>
                  <a:lnTo>
                    <a:pt x="1" y="155"/>
                  </a:lnTo>
                  <a:cubicBezTo>
                    <a:pt x="108" y="202"/>
                    <a:pt x="191" y="238"/>
                    <a:pt x="191" y="369"/>
                  </a:cubicBezTo>
                  <a:cubicBezTo>
                    <a:pt x="191" y="381"/>
                    <a:pt x="203" y="417"/>
                    <a:pt x="227" y="417"/>
                  </a:cubicBezTo>
                  <a:cubicBezTo>
                    <a:pt x="334" y="429"/>
                    <a:pt x="417" y="560"/>
                    <a:pt x="548" y="572"/>
                  </a:cubicBezTo>
                  <a:cubicBezTo>
                    <a:pt x="620" y="452"/>
                    <a:pt x="620" y="381"/>
                    <a:pt x="548" y="274"/>
                  </a:cubicBezTo>
                  <a:cubicBezTo>
                    <a:pt x="489" y="202"/>
                    <a:pt x="394" y="155"/>
                    <a:pt x="441" y="60"/>
                  </a:cubicBezTo>
                  <a:cubicBezTo>
                    <a:pt x="441" y="36"/>
                    <a:pt x="358" y="0"/>
                    <a:pt x="3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3" name="Google Shape;10783;p22"/>
            <p:cNvSpPr/>
            <p:nvPr/>
          </p:nvSpPr>
          <p:spPr>
            <a:xfrm>
              <a:off x="1065600" y="3922925"/>
              <a:ext cx="13125" cy="13475"/>
            </a:xfrm>
            <a:custGeom>
              <a:avLst/>
              <a:gdLst/>
              <a:ahLst/>
              <a:cxnLst/>
              <a:rect l="l" t="t" r="r" b="b"/>
              <a:pathLst>
                <a:path w="525" h="539" extrusionOk="0">
                  <a:moveTo>
                    <a:pt x="227" y="1"/>
                  </a:moveTo>
                  <a:cubicBezTo>
                    <a:pt x="191" y="37"/>
                    <a:pt x="155" y="48"/>
                    <a:pt x="119" y="96"/>
                  </a:cubicBezTo>
                  <a:cubicBezTo>
                    <a:pt x="36" y="156"/>
                    <a:pt x="0" y="239"/>
                    <a:pt x="36" y="346"/>
                  </a:cubicBezTo>
                  <a:cubicBezTo>
                    <a:pt x="60" y="453"/>
                    <a:pt x="155" y="513"/>
                    <a:pt x="250" y="537"/>
                  </a:cubicBezTo>
                  <a:cubicBezTo>
                    <a:pt x="262" y="538"/>
                    <a:pt x="273" y="539"/>
                    <a:pt x="284" y="539"/>
                  </a:cubicBezTo>
                  <a:cubicBezTo>
                    <a:pt x="357" y="539"/>
                    <a:pt x="398" y="502"/>
                    <a:pt x="429" y="429"/>
                  </a:cubicBezTo>
                  <a:cubicBezTo>
                    <a:pt x="524" y="287"/>
                    <a:pt x="465" y="108"/>
                    <a:pt x="310" y="37"/>
                  </a:cubicBezTo>
                  <a:cubicBezTo>
                    <a:pt x="286" y="13"/>
                    <a:pt x="250" y="13"/>
                    <a:pt x="2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4" name="Google Shape;10784;p22"/>
            <p:cNvSpPr/>
            <p:nvPr/>
          </p:nvSpPr>
          <p:spPr>
            <a:xfrm>
              <a:off x="841175" y="4066700"/>
              <a:ext cx="23825" cy="8350"/>
            </a:xfrm>
            <a:custGeom>
              <a:avLst/>
              <a:gdLst/>
              <a:ahLst/>
              <a:cxnLst/>
              <a:rect l="l" t="t" r="r" b="b"/>
              <a:pathLst>
                <a:path w="953" h="334" extrusionOk="0">
                  <a:moveTo>
                    <a:pt x="226" y="1"/>
                  </a:moveTo>
                  <a:cubicBezTo>
                    <a:pt x="155" y="1"/>
                    <a:pt x="83" y="60"/>
                    <a:pt x="0" y="84"/>
                  </a:cubicBezTo>
                  <a:cubicBezTo>
                    <a:pt x="0" y="251"/>
                    <a:pt x="0" y="251"/>
                    <a:pt x="167" y="251"/>
                  </a:cubicBezTo>
                  <a:cubicBezTo>
                    <a:pt x="250" y="262"/>
                    <a:pt x="357" y="262"/>
                    <a:pt x="453" y="262"/>
                  </a:cubicBezTo>
                  <a:cubicBezTo>
                    <a:pt x="476" y="262"/>
                    <a:pt x="503" y="261"/>
                    <a:pt x="529" y="261"/>
                  </a:cubicBezTo>
                  <a:cubicBezTo>
                    <a:pt x="581" y="261"/>
                    <a:pt x="631" y="266"/>
                    <a:pt x="655" y="298"/>
                  </a:cubicBezTo>
                  <a:cubicBezTo>
                    <a:pt x="695" y="325"/>
                    <a:pt x="734" y="333"/>
                    <a:pt x="771" y="333"/>
                  </a:cubicBezTo>
                  <a:cubicBezTo>
                    <a:pt x="834" y="333"/>
                    <a:pt x="893" y="310"/>
                    <a:pt x="953" y="310"/>
                  </a:cubicBezTo>
                  <a:cubicBezTo>
                    <a:pt x="881" y="251"/>
                    <a:pt x="881" y="132"/>
                    <a:pt x="762" y="132"/>
                  </a:cubicBezTo>
                  <a:lnTo>
                    <a:pt x="453" y="132"/>
                  </a:lnTo>
                  <a:cubicBezTo>
                    <a:pt x="357" y="72"/>
                    <a:pt x="286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5" name="Google Shape;10785;p22"/>
            <p:cNvSpPr/>
            <p:nvPr/>
          </p:nvSpPr>
          <p:spPr>
            <a:xfrm>
              <a:off x="934100" y="3921450"/>
              <a:ext cx="14250" cy="13550"/>
            </a:xfrm>
            <a:custGeom>
              <a:avLst/>
              <a:gdLst/>
              <a:ahLst/>
              <a:cxnLst/>
              <a:rect l="l" t="t" r="r" b="b"/>
              <a:pathLst>
                <a:path w="570" h="542" extrusionOk="0">
                  <a:moveTo>
                    <a:pt x="81" y="0"/>
                  </a:moveTo>
                  <a:cubicBezTo>
                    <a:pt x="57" y="131"/>
                    <a:pt x="22" y="250"/>
                    <a:pt x="10" y="393"/>
                  </a:cubicBezTo>
                  <a:cubicBezTo>
                    <a:pt x="0" y="440"/>
                    <a:pt x="13" y="487"/>
                    <a:pt x="48" y="487"/>
                  </a:cubicBezTo>
                  <a:cubicBezTo>
                    <a:pt x="58" y="487"/>
                    <a:pt x="69" y="484"/>
                    <a:pt x="81" y="477"/>
                  </a:cubicBezTo>
                  <a:cubicBezTo>
                    <a:pt x="107" y="470"/>
                    <a:pt x="127" y="467"/>
                    <a:pt x="144" y="467"/>
                  </a:cubicBezTo>
                  <a:cubicBezTo>
                    <a:pt x="191" y="467"/>
                    <a:pt x="213" y="489"/>
                    <a:pt x="248" y="524"/>
                  </a:cubicBezTo>
                  <a:cubicBezTo>
                    <a:pt x="265" y="533"/>
                    <a:pt x="311" y="541"/>
                    <a:pt x="346" y="541"/>
                  </a:cubicBezTo>
                  <a:cubicBezTo>
                    <a:pt x="360" y="541"/>
                    <a:pt x="372" y="540"/>
                    <a:pt x="379" y="536"/>
                  </a:cubicBezTo>
                  <a:cubicBezTo>
                    <a:pt x="450" y="512"/>
                    <a:pt x="510" y="429"/>
                    <a:pt x="569" y="393"/>
                  </a:cubicBezTo>
                  <a:cubicBezTo>
                    <a:pt x="498" y="310"/>
                    <a:pt x="438" y="274"/>
                    <a:pt x="415" y="215"/>
                  </a:cubicBezTo>
                  <a:cubicBezTo>
                    <a:pt x="392" y="176"/>
                    <a:pt x="367" y="165"/>
                    <a:pt x="343" y="165"/>
                  </a:cubicBezTo>
                  <a:cubicBezTo>
                    <a:pt x="309" y="165"/>
                    <a:pt x="274" y="188"/>
                    <a:pt x="243" y="188"/>
                  </a:cubicBezTo>
                  <a:cubicBezTo>
                    <a:pt x="228" y="188"/>
                    <a:pt x="213" y="183"/>
                    <a:pt x="200" y="167"/>
                  </a:cubicBezTo>
                  <a:cubicBezTo>
                    <a:pt x="176" y="119"/>
                    <a:pt x="117" y="131"/>
                    <a:pt x="117" y="60"/>
                  </a:cubicBezTo>
                  <a:cubicBezTo>
                    <a:pt x="117" y="36"/>
                    <a:pt x="81" y="12"/>
                    <a:pt x="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6" name="Google Shape;10786;p22"/>
            <p:cNvSpPr/>
            <p:nvPr/>
          </p:nvSpPr>
          <p:spPr>
            <a:xfrm>
              <a:off x="1169775" y="3913700"/>
              <a:ext cx="13425" cy="11600"/>
            </a:xfrm>
            <a:custGeom>
              <a:avLst/>
              <a:gdLst/>
              <a:ahLst/>
              <a:cxnLst/>
              <a:rect l="l" t="t" r="r" b="b"/>
              <a:pathLst>
                <a:path w="537" h="464" extrusionOk="0">
                  <a:moveTo>
                    <a:pt x="174" y="0"/>
                  </a:moveTo>
                  <a:cubicBezTo>
                    <a:pt x="123" y="0"/>
                    <a:pt x="66" y="8"/>
                    <a:pt x="1" y="25"/>
                  </a:cubicBezTo>
                  <a:cubicBezTo>
                    <a:pt x="36" y="72"/>
                    <a:pt x="72" y="108"/>
                    <a:pt x="108" y="120"/>
                  </a:cubicBezTo>
                  <a:cubicBezTo>
                    <a:pt x="108" y="227"/>
                    <a:pt x="108" y="310"/>
                    <a:pt x="155" y="382"/>
                  </a:cubicBezTo>
                  <a:cubicBezTo>
                    <a:pt x="189" y="436"/>
                    <a:pt x="247" y="463"/>
                    <a:pt x="310" y="463"/>
                  </a:cubicBezTo>
                  <a:cubicBezTo>
                    <a:pt x="357" y="463"/>
                    <a:pt x="407" y="448"/>
                    <a:pt x="453" y="417"/>
                  </a:cubicBezTo>
                  <a:cubicBezTo>
                    <a:pt x="536" y="358"/>
                    <a:pt x="536" y="286"/>
                    <a:pt x="477" y="179"/>
                  </a:cubicBezTo>
                  <a:cubicBezTo>
                    <a:pt x="399" y="58"/>
                    <a:pt x="309" y="0"/>
                    <a:pt x="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7" name="Google Shape;10787;p22"/>
            <p:cNvSpPr/>
            <p:nvPr/>
          </p:nvSpPr>
          <p:spPr>
            <a:xfrm>
              <a:off x="1047750" y="3668450"/>
              <a:ext cx="15200" cy="12225"/>
            </a:xfrm>
            <a:custGeom>
              <a:avLst/>
              <a:gdLst/>
              <a:ahLst/>
              <a:cxnLst/>
              <a:rect l="l" t="t" r="r" b="b"/>
              <a:pathLst>
                <a:path w="608" h="489" extrusionOk="0">
                  <a:moveTo>
                    <a:pt x="238" y="0"/>
                  </a:moveTo>
                  <a:cubicBezTo>
                    <a:pt x="179" y="0"/>
                    <a:pt x="107" y="48"/>
                    <a:pt x="48" y="95"/>
                  </a:cubicBezTo>
                  <a:cubicBezTo>
                    <a:pt x="12" y="119"/>
                    <a:pt x="0" y="191"/>
                    <a:pt x="12" y="238"/>
                  </a:cubicBezTo>
                  <a:cubicBezTo>
                    <a:pt x="12" y="274"/>
                    <a:pt x="83" y="298"/>
                    <a:pt x="131" y="298"/>
                  </a:cubicBezTo>
                  <a:cubicBezTo>
                    <a:pt x="202" y="298"/>
                    <a:pt x="286" y="250"/>
                    <a:pt x="345" y="238"/>
                  </a:cubicBezTo>
                  <a:cubicBezTo>
                    <a:pt x="393" y="310"/>
                    <a:pt x="417" y="405"/>
                    <a:pt x="464" y="488"/>
                  </a:cubicBezTo>
                  <a:cubicBezTo>
                    <a:pt x="476" y="476"/>
                    <a:pt x="512" y="476"/>
                    <a:pt x="500" y="464"/>
                  </a:cubicBezTo>
                  <a:cubicBezTo>
                    <a:pt x="500" y="393"/>
                    <a:pt x="488" y="310"/>
                    <a:pt x="500" y="238"/>
                  </a:cubicBezTo>
                  <a:cubicBezTo>
                    <a:pt x="524" y="167"/>
                    <a:pt x="583" y="107"/>
                    <a:pt x="607" y="36"/>
                  </a:cubicBezTo>
                  <a:cubicBezTo>
                    <a:pt x="607" y="36"/>
                    <a:pt x="595" y="12"/>
                    <a:pt x="595" y="0"/>
                  </a:cubicBezTo>
                  <a:cubicBezTo>
                    <a:pt x="549" y="14"/>
                    <a:pt x="502" y="19"/>
                    <a:pt x="455" y="19"/>
                  </a:cubicBezTo>
                  <a:cubicBezTo>
                    <a:pt x="383" y="19"/>
                    <a:pt x="310" y="7"/>
                    <a:pt x="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8" name="Google Shape;10788;p22"/>
            <p:cNvSpPr/>
            <p:nvPr/>
          </p:nvSpPr>
          <p:spPr>
            <a:xfrm>
              <a:off x="848000" y="3910925"/>
              <a:ext cx="12525" cy="14200"/>
            </a:xfrm>
            <a:custGeom>
              <a:avLst/>
              <a:gdLst/>
              <a:ahLst/>
              <a:cxnLst/>
              <a:rect l="l" t="t" r="r" b="b"/>
              <a:pathLst>
                <a:path w="501" h="568" extrusionOk="0">
                  <a:moveTo>
                    <a:pt x="425" y="0"/>
                  </a:moveTo>
                  <a:cubicBezTo>
                    <a:pt x="402" y="0"/>
                    <a:pt x="364" y="14"/>
                    <a:pt x="346" y="40"/>
                  </a:cubicBezTo>
                  <a:cubicBezTo>
                    <a:pt x="310" y="52"/>
                    <a:pt x="299" y="100"/>
                    <a:pt x="287" y="136"/>
                  </a:cubicBezTo>
                  <a:cubicBezTo>
                    <a:pt x="227" y="159"/>
                    <a:pt x="180" y="159"/>
                    <a:pt x="144" y="183"/>
                  </a:cubicBezTo>
                  <a:cubicBezTo>
                    <a:pt x="49" y="231"/>
                    <a:pt x="1" y="350"/>
                    <a:pt x="49" y="445"/>
                  </a:cubicBezTo>
                  <a:cubicBezTo>
                    <a:pt x="67" y="510"/>
                    <a:pt x="172" y="568"/>
                    <a:pt x="251" y="568"/>
                  </a:cubicBezTo>
                  <a:cubicBezTo>
                    <a:pt x="274" y="568"/>
                    <a:pt x="295" y="563"/>
                    <a:pt x="310" y="552"/>
                  </a:cubicBezTo>
                  <a:cubicBezTo>
                    <a:pt x="322" y="540"/>
                    <a:pt x="358" y="493"/>
                    <a:pt x="358" y="481"/>
                  </a:cubicBezTo>
                  <a:cubicBezTo>
                    <a:pt x="322" y="350"/>
                    <a:pt x="382" y="267"/>
                    <a:pt x="477" y="195"/>
                  </a:cubicBezTo>
                  <a:cubicBezTo>
                    <a:pt x="489" y="183"/>
                    <a:pt x="501" y="147"/>
                    <a:pt x="501" y="124"/>
                  </a:cubicBezTo>
                  <a:cubicBezTo>
                    <a:pt x="489" y="76"/>
                    <a:pt x="477" y="16"/>
                    <a:pt x="441" y="5"/>
                  </a:cubicBezTo>
                  <a:cubicBezTo>
                    <a:pt x="438" y="2"/>
                    <a:pt x="433" y="0"/>
                    <a:pt x="4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9" name="Google Shape;10789;p22"/>
            <p:cNvSpPr/>
            <p:nvPr/>
          </p:nvSpPr>
          <p:spPr>
            <a:xfrm>
              <a:off x="1061425" y="3951800"/>
              <a:ext cx="11350" cy="11350"/>
            </a:xfrm>
            <a:custGeom>
              <a:avLst/>
              <a:gdLst/>
              <a:ahLst/>
              <a:cxnLst/>
              <a:rect l="l" t="t" r="r" b="b"/>
              <a:pathLst>
                <a:path w="454" h="454" extrusionOk="0">
                  <a:moveTo>
                    <a:pt x="263" y="1"/>
                  </a:moveTo>
                  <a:cubicBezTo>
                    <a:pt x="179" y="25"/>
                    <a:pt x="108" y="36"/>
                    <a:pt x="48" y="84"/>
                  </a:cubicBezTo>
                  <a:cubicBezTo>
                    <a:pt x="25" y="108"/>
                    <a:pt x="1" y="167"/>
                    <a:pt x="1" y="215"/>
                  </a:cubicBezTo>
                  <a:cubicBezTo>
                    <a:pt x="1" y="382"/>
                    <a:pt x="84" y="453"/>
                    <a:pt x="263" y="453"/>
                  </a:cubicBezTo>
                  <a:cubicBezTo>
                    <a:pt x="382" y="453"/>
                    <a:pt x="453" y="382"/>
                    <a:pt x="453" y="263"/>
                  </a:cubicBezTo>
                  <a:cubicBezTo>
                    <a:pt x="453" y="144"/>
                    <a:pt x="346" y="13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0" name="Google Shape;10790;p22"/>
            <p:cNvSpPr/>
            <p:nvPr/>
          </p:nvSpPr>
          <p:spPr>
            <a:xfrm>
              <a:off x="890275" y="4064200"/>
              <a:ext cx="14900" cy="12050"/>
            </a:xfrm>
            <a:custGeom>
              <a:avLst/>
              <a:gdLst/>
              <a:ahLst/>
              <a:cxnLst/>
              <a:rect l="l" t="t" r="r" b="b"/>
              <a:pathLst>
                <a:path w="596" h="482" extrusionOk="0">
                  <a:moveTo>
                    <a:pt x="388" y="0"/>
                  </a:moveTo>
                  <a:cubicBezTo>
                    <a:pt x="368" y="0"/>
                    <a:pt x="350" y="1"/>
                    <a:pt x="334" y="5"/>
                  </a:cubicBezTo>
                  <a:cubicBezTo>
                    <a:pt x="227" y="53"/>
                    <a:pt x="143" y="124"/>
                    <a:pt x="36" y="184"/>
                  </a:cubicBezTo>
                  <a:cubicBezTo>
                    <a:pt x="1" y="279"/>
                    <a:pt x="48" y="339"/>
                    <a:pt x="120" y="351"/>
                  </a:cubicBezTo>
                  <a:cubicBezTo>
                    <a:pt x="227" y="351"/>
                    <a:pt x="179" y="470"/>
                    <a:pt x="239" y="482"/>
                  </a:cubicBezTo>
                  <a:cubicBezTo>
                    <a:pt x="322" y="434"/>
                    <a:pt x="358" y="410"/>
                    <a:pt x="417" y="362"/>
                  </a:cubicBezTo>
                  <a:cubicBezTo>
                    <a:pt x="572" y="255"/>
                    <a:pt x="596" y="160"/>
                    <a:pt x="513" y="5"/>
                  </a:cubicBezTo>
                  <a:cubicBezTo>
                    <a:pt x="473" y="5"/>
                    <a:pt x="428" y="0"/>
                    <a:pt x="3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1" name="Google Shape;10791;p22"/>
            <p:cNvSpPr/>
            <p:nvPr/>
          </p:nvSpPr>
          <p:spPr>
            <a:xfrm>
              <a:off x="787575" y="4086725"/>
              <a:ext cx="11350" cy="17375"/>
            </a:xfrm>
            <a:custGeom>
              <a:avLst/>
              <a:gdLst/>
              <a:ahLst/>
              <a:cxnLst/>
              <a:rect l="l" t="t" r="r" b="b"/>
              <a:pathLst>
                <a:path w="454" h="695" extrusionOk="0">
                  <a:moveTo>
                    <a:pt x="153" y="0"/>
                  </a:moveTo>
                  <a:cubicBezTo>
                    <a:pt x="129" y="0"/>
                    <a:pt x="108" y="3"/>
                    <a:pt x="96" y="9"/>
                  </a:cubicBezTo>
                  <a:cubicBezTo>
                    <a:pt x="60" y="45"/>
                    <a:pt x="49" y="104"/>
                    <a:pt x="49" y="152"/>
                  </a:cubicBezTo>
                  <a:cubicBezTo>
                    <a:pt x="49" y="212"/>
                    <a:pt x="60" y="271"/>
                    <a:pt x="96" y="331"/>
                  </a:cubicBezTo>
                  <a:cubicBezTo>
                    <a:pt x="156" y="462"/>
                    <a:pt x="156" y="569"/>
                    <a:pt x="1" y="628"/>
                  </a:cubicBezTo>
                  <a:cubicBezTo>
                    <a:pt x="31" y="666"/>
                    <a:pt x="62" y="695"/>
                    <a:pt x="86" y="695"/>
                  </a:cubicBezTo>
                  <a:cubicBezTo>
                    <a:pt x="100" y="695"/>
                    <a:pt x="111" y="686"/>
                    <a:pt x="120" y="664"/>
                  </a:cubicBezTo>
                  <a:cubicBezTo>
                    <a:pt x="227" y="593"/>
                    <a:pt x="287" y="474"/>
                    <a:pt x="358" y="390"/>
                  </a:cubicBezTo>
                  <a:cubicBezTo>
                    <a:pt x="453" y="295"/>
                    <a:pt x="346" y="69"/>
                    <a:pt x="227" y="9"/>
                  </a:cubicBezTo>
                  <a:cubicBezTo>
                    <a:pt x="203" y="3"/>
                    <a:pt x="177" y="0"/>
                    <a:pt x="1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2" name="Google Shape;10792;p22"/>
            <p:cNvSpPr/>
            <p:nvPr/>
          </p:nvSpPr>
          <p:spPr>
            <a:xfrm>
              <a:off x="742950" y="4024425"/>
              <a:ext cx="11925" cy="14925"/>
            </a:xfrm>
            <a:custGeom>
              <a:avLst/>
              <a:gdLst/>
              <a:ahLst/>
              <a:cxnLst/>
              <a:rect l="l" t="t" r="r" b="b"/>
              <a:pathLst>
                <a:path w="477" h="597" extrusionOk="0">
                  <a:moveTo>
                    <a:pt x="226" y="1"/>
                  </a:moveTo>
                  <a:cubicBezTo>
                    <a:pt x="167" y="1"/>
                    <a:pt x="107" y="37"/>
                    <a:pt x="155" y="120"/>
                  </a:cubicBezTo>
                  <a:cubicBezTo>
                    <a:pt x="155" y="132"/>
                    <a:pt x="119" y="168"/>
                    <a:pt x="107" y="191"/>
                  </a:cubicBezTo>
                  <a:cubicBezTo>
                    <a:pt x="0" y="406"/>
                    <a:pt x="24" y="489"/>
                    <a:pt x="226" y="596"/>
                  </a:cubicBezTo>
                  <a:cubicBezTo>
                    <a:pt x="298" y="489"/>
                    <a:pt x="476" y="489"/>
                    <a:pt x="452" y="299"/>
                  </a:cubicBezTo>
                  <a:cubicBezTo>
                    <a:pt x="441" y="287"/>
                    <a:pt x="405" y="275"/>
                    <a:pt x="381" y="263"/>
                  </a:cubicBezTo>
                  <a:cubicBezTo>
                    <a:pt x="345" y="239"/>
                    <a:pt x="333" y="215"/>
                    <a:pt x="321" y="203"/>
                  </a:cubicBezTo>
                  <a:cubicBezTo>
                    <a:pt x="345" y="144"/>
                    <a:pt x="357" y="96"/>
                    <a:pt x="381" y="60"/>
                  </a:cubicBezTo>
                  <a:cubicBezTo>
                    <a:pt x="321" y="48"/>
                    <a:pt x="274" y="1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3" name="Google Shape;10793;p22"/>
            <p:cNvSpPr/>
            <p:nvPr/>
          </p:nvSpPr>
          <p:spPr>
            <a:xfrm>
              <a:off x="769725" y="3921450"/>
              <a:ext cx="14025" cy="11625"/>
            </a:xfrm>
            <a:custGeom>
              <a:avLst/>
              <a:gdLst/>
              <a:ahLst/>
              <a:cxnLst/>
              <a:rect l="l" t="t" r="r" b="b"/>
              <a:pathLst>
                <a:path w="561" h="465" extrusionOk="0">
                  <a:moveTo>
                    <a:pt x="322" y="0"/>
                  </a:moveTo>
                  <a:cubicBezTo>
                    <a:pt x="263" y="48"/>
                    <a:pt x="179" y="60"/>
                    <a:pt x="120" y="107"/>
                  </a:cubicBezTo>
                  <a:cubicBezTo>
                    <a:pt x="1" y="191"/>
                    <a:pt x="24" y="334"/>
                    <a:pt x="155" y="369"/>
                  </a:cubicBezTo>
                  <a:cubicBezTo>
                    <a:pt x="274" y="417"/>
                    <a:pt x="405" y="429"/>
                    <a:pt x="524" y="465"/>
                  </a:cubicBezTo>
                  <a:cubicBezTo>
                    <a:pt x="536" y="465"/>
                    <a:pt x="536" y="453"/>
                    <a:pt x="560" y="429"/>
                  </a:cubicBezTo>
                  <a:lnTo>
                    <a:pt x="513" y="72"/>
                  </a:lnTo>
                  <a:cubicBezTo>
                    <a:pt x="489" y="80"/>
                    <a:pt x="464" y="85"/>
                    <a:pt x="439" y="85"/>
                  </a:cubicBezTo>
                  <a:cubicBezTo>
                    <a:pt x="391" y="85"/>
                    <a:pt x="346" y="64"/>
                    <a:pt x="3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4" name="Google Shape;10794;p22"/>
            <p:cNvSpPr/>
            <p:nvPr/>
          </p:nvSpPr>
          <p:spPr>
            <a:xfrm>
              <a:off x="594100" y="3833050"/>
              <a:ext cx="14925" cy="11325"/>
            </a:xfrm>
            <a:custGeom>
              <a:avLst/>
              <a:gdLst/>
              <a:ahLst/>
              <a:cxnLst/>
              <a:rect l="l" t="t" r="r" b="b"/>
              <a:pathLst>
                <a:path w="597" h="453" extrusionOk="0">
                  <a:moveTo>
                    <a:pt x="322" y="0"/>
                  </a:moveTo>
                  <a:cubicBezTo>
                    <a:pt x="215" y="72"/>
                    <a:pt x="108" y="155"/>
                    <a:pt x="1" y="250"/>
                  </a:cubicBezTo>
                  <a:cubicBezTo>
                    <a:pt x="108" y="322"/>
                    <a:pt x="203" y="381"/>
                    <a:pt x="299" y="453"/>
                  </a:cubicBezTo>
                  <a:cubicBezTo>
                    <a:pt x="418" y="429"/>
                    <a:pt x="537" y="381"/>
                    <a:pt x="596" y="274"/>
                  </a:cubicBezTo>
                  <a:cubicBezTo>
                    <a:pt x="584" y="95"/>
                    <a:pt x="406" y="95"/>
                    <a:pt x="3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5" name="Google Shape;10795;p22"/>
            <p:cNvSpPr/>
            <p:nvPr/>
          </p:nvSpPr>
          <p:spPr>
            <a:xfrm>
              <a:off x="992375" y="4018475"/>
              <a:ext cx="14175" cy="11025"/>
            </a:xfrm>
            <a:custGeom>
              <a:avLst/>
              <a:gdLst/>
              <a:ahLst/>
              <a:cxnLst/>
              <a:rect l="l" t="t" r="r" b="b"/>
              <a:pathLst>
                <a:path w="567" h="441" extrusionOk="0">
                  <a:moveTo>
                    <a:pt x="358" y="1"/>
                  </a:moveTo>
                  <a:cubicBezTo>
                    <a:pt x="239" y="1"/>
                    <a:pt x="167" y="72"/>
                    <a:pt x="96" y="179"/>
                  </a:cubicBezTo>
                  <a:cubicBezTo>
                    <a:pt x="72" y="227"/>
                    <a:pt x="48" y="275"/>
                    <a:pt x="0" y="358"/>
                  </a:cubicBezTo>
                  <a:cubicBezTo>
                    <a:pt x="24" y="382"/>
                    <a:pt x="60" y="406"/>
                    <a:pt x="96" y="406"/>
                  </a:cubicBezTo>
                  <a:cubicBezTo>
                    <a:pt x="155" y="417"/>
                    <a:pt x="215" y="417"/>
                    <a:pt x="274" y="429"/>
                  </a:cubicBezTo>
                  <a:cubicBezTo>
                    <a:pt x="308" y="437"/>
                    <a:pt x="338" y="441"/>
                    <a:pt x="365" y="441"/>
                  </a:cubicBezTo>
                  <a:cubicBezTo>
                    <a:pt x="504" y="441"/>
                    <a:pt x="566" y="346"/>
                    <a:pt x="536" y="227"/>
                  </a:cubicBezTo>
                  <a:cubicBezTo>
                    <a:pt x="515" y="190"/>
                    <a:pt x="496" y="180"/>
                    <a:pt x="477" y="180"/>
                  </a:cubicBezTo>
                  <a:cubicBezTo>
                    <a:pt x="456" y="180"/>
                    <a:pt x="436" y="192"/>
                    <a:pt x="415" y="192"/>
                  </a:cubicBezTo>
                  <a:cubicBezTo>
                    <a:pt x="400" y="192"/>
                    <a:pt x="385" y="186"/>
                    <a:pt x="370" y="167"/>
                  </a:cubicBezTo>
                  <a:cubicBezTo>
                    <a:pt x="310" y="108"/>
                    <a:pt x="429" y="60"/>
                    <a:pt x="3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6" name="Google Shape;10796;p22"/>
            <p:cNvSpPr/>
            <p:nvPr/>
          </p:nvSpPr>
          <p:spPr>
            <a:xfrm>
              <a:off x="972425" y="4083975"/>
              <a:ext cx="11650" cy="14600"/>
            </a:xfrm>
            <a:custGeom>
              <a:avLst/>
              <a:gdLst/>
              <a:ahLst/>
              <a:cxnLst/>
              <a:rect l="l" t="t" r="r" b="b"/>
              <a:pathLst>
                <a:path w="466" h="584" extrusionOk="0">
                  <a:moveTo>
                    <a:pt x="1" y="0"/>
                  </a:moveTo>
                  <a:cubicBezTo>
                    <a:pt x="96" y="464"/>
                    <a:pt x="96" y="464"/>
                    <a:pt x="275" y="584"/>
                  </a:cubicBezTo>
                  <a:cubicBezTo>
                    <a:pt x="322" y="536"/>
                    <a:pt x="370" y="512"/>
                    <a:pt x="382" y="464"/>
                  </a:cubicBezTo>
                  <a:cubicBezTo>
                    <a:pt x="429" y="393"/>
                    <a:pt x="465" y="322"/>
                    <a:pt x="406" y="238"/>
                  </a:cubicBezTo>
                  <a:cubicBezTo>
                    <a:pt x="382" y="214"/>
                    <a:pt x="298" y="214"/>
                    <a:pt x="275" y="179"/>
                  </a:cubicBezTo>
                  <a:cubicBezTo>
                    <a:pt x="251" y="155"/>
                    <a:pt x="263" y="95"/>
                    <a:pt x="251" y="48"/>
                  </a:cubicBezTo>
                  <a:cubicBezTo>
                    <a:pt x="251" y="36"/>
                    <a:pt x="215" y="24"/>
                    <a:pt x="203" y="24"/>
                  </a:cubicBezTo>
                  <a:cubicBezTo>
                    <a:pt x="144" y="24"/>
                    <a:pt x="84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7" name="Google Shape;10797;p22"/>
            <p:cNvSpPr/>
            <p:nvPr/>
          </p:nvSpPr>
          <p:spPr>
            <a:xfrm>
              <a:off x="1040000" y="4061575"/>
              <a:ext cx="12525" cy="11375"/>
            </a:xfrm>
            <a:custGeom>
              <a:avLst/>
              <a:gdLst/>
              <a:ahLst/>
              <a:cxnLst/>
              <a:rect l="l" t="t" r="r" b="b"/>
              <a:pathLst>
                <a:path w="501" h="455" extrusionOk="0">
                  <a:moveTo>
                    <a:pt x="260" y="0"/>
                  </a:moveTo>
                  <a:cubicBezTo>
                    <a:pt x="221" y="0"/>
                    <a:pt x="177" y="14"/>
                    <a:pt x="131" y="39"/>
                  </a:cubicBezTo>
                  <a:cubicBezTo>
                    <a:pt x="12" y="110"/>
                    <a:pt x="0" y="182"/>
                    <a:pt x="48" y="360"/>
                  </a:cubicBezTo>
                  <a:cubicBezTo>
                    <a:pt x="78" y="360"/>
                    <a:pt x="99" y="351"/>
                    <a:pt x="118" y="351"/>
                  </a:cubicBezTo>
                  <a:cubicBezTo>
                    <a:pt x="137" y="351"/>
                    <a:pt x="155" y="360"/>
                    <a:pt x="179" y="396"/>
                  </a:cubicBezTo>
                  <a:cubicBezTo>
                    <a:pt x="213" y="436"/>
                    <a:pt x="242" y="454"/>
                    <a:pt x="272" y="454"/>
                  </a:cubicBezTo>
                  <a:cubicBezTo>
                    <a:pt x="305" y="454"/>
                    <a:pt x="338" y="433"/>
                    <a:pt x="381" y="396"/>
                  </a:cubicBezTo>
                  <a:cubicBezTo>
                    <a:pt x="429" y="348"/>
                    <a:pt x="465" y="301"/>
                    <a:pt x="501" y="265"/>
                  </a:cubicBezTo>
                  <a:cubicBezTo>
                    <a:pt x="489" y="217"/>
                    <a:pt x="465" y="182"/>
                    <a:pt x="441" y="146"/>
                  </a:cubicBezTo>
                  <a:cubicBezTo>
                    <a:pt x="395" y="46"/>
                    <a:pt x="333" y="0"/>
                    <a:pt x="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8" name="Google Shape;10798;p22"/>
            <p:cNvSpPr/>
            <p:nvPr/>
          </p:nvSpPr>
          <p:spPr>
            <a:xfrm>
              <a:off x="914975" y="4030100"/>
              <a:ext cx="10150" cy="12225"/>
            </a:xfrm>
            <a:custGeom>
              <a:avLst/>
              <a:gdLst/>
              <a:ahLst/>
              <a:cxnLst/>
              <a:rect l="l" t="t" r="r" b="b"/>
              <a:pathLst>
                <a:path w="406" h="489" extrusionOk="0">
                  <a:moveTo>
                    <a:pt x="179" y="0"/>
                  </a:moveTo>
                  <a:cubicBezTo>
                    <a:pt x="84" y="12"/>
                    <a:pt x="1" y="131"/>
                    <a:pt x="1" y="250"/>
                  </a:cubicBezTo>
                  <a:cubicBezTo>
                    <a:pt x="13" y="405"/>
                    <a:pt x="84" y="488"/>
                    <a:pt x="203" y="488"/>
                  </a:cubicBezTo>
                  <a:cubicBezTo>
                    <a:pt x="298" y="476"/>
                    <a:pt x="406" y="357"/>
                    <a:pt x="406" y="250"/>
                  </a:cubicBezTo>
                  <a:cubicBezTo>
                    <a:pt x="406" y="95"/>
                    <a:pt x="310" y="0"/>
                    <a:pt x="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9" name="Google Shape;10799;p22"/>
            <p:cNvSpPr/>
            <p:nvPr/>
          </p:nvSpPr>
          <p:spPr>
            <a:xfrm>
              <a:off x="653350" y="3975925"/>
              <a:ext cx="14600" cy="19950"/>
            </a:xfrm>
            <a:custGeom>
              <a:avLst/>
              <a:gdLst/>
              <a:ahLst/>
              <a:cxnLst/>
              <a:rect l="l" t="t" r="r" b="b"/>
              <a:pathLst>
                <a:path w="584" h="798" extrusionOk="0">
                  <a:moveTo>
                    <a:pt x="369" y="0"/>
                  </a:moveTo>
                  <a:cubicBezTo>
                    <a:pt x="369" y="36"/>
                    <a:pt x="357" y="72"/>
                    <a:pt x="346" y="95"/>
                  </a:cubicBezTo>
                  <a:cubicBezTo>
                    <a:pt x="334" y="131"/>
                    <a:pt x="334" y="179"/>
                    <a:pt x="298" y="191"/>
                  </a:cubicBezTo>
                  <a:cubicBezTo>
                    <a:pt x="215" y="250"/>
                    <a:pt x="191" y="322"/>
                    <a:pt x="215" y="417"/>
                  </a:cubicBezTo>
                  <a:cubicBezTo>
                    <a:pt x="226" y="429"/>
                    <a:pt x="215" y="441"/>
                    <a:pt x="215" y="476"/>
                  </a:cubicBezTo>
                  <a:cubicBezTo>
                    <a:pt x="167" y="488"/>
                    <a:pt x="119" y="500"/>
                    <a:pt x="60" y="536"/>
                  </a:cubicBezTo>
                  <a:cubicBezTo>
                    <a:pt x="72" y="607"/>
                    <a:pt x="107" y="691"/>
                    <a:pt x="12" y="715"/>
                  </a:cubicBezTo>
                  <a:cubicBezTo>
                    <a:pt x="0" y="715"/>
                    <a:pt x="12" y="750"/>
                    <a:pt x="12" y="798"/>
                  </a:cubicBezTo>
                  <a:cubicBezTo>
                    <a:pt x="131" y="691"/>
                    <a:pt x="274" y="655"/>
                    <a:pt x="274" y="536"/>
                  </a:cubicBezTo>
                  <a:cubicBezTo>
                    <a:pt x="393" y="476"/>
                    <a:pt x="488" y="417"/>
                    <a:pt x="584" y="369"/>
                  </a:cubicBezTo>
                  <a:cubicBezTo>
                    <a:pt x="536" y="250"/>
                    <a:pt x="536" y="250"/>
                    <a:pt x="429" y="214"/>
                  </a:cubicBezTo>
                  <a:cubicBezTo>
                    <a:pt x="465" y="143"/>
                    <a:pt x="512" y="60"/>
                    <a:pt x="3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0" name="Google Shape;10800;p22"/>
            <p:cNvSpPr/>
            <p:nvPr/>
          </p:nvSpPr>
          <p:spPr>
            <a:xfrm>
              <a:off x="1022150" y="3981900"/>
              <a:ext cx="9250" cy="13450"/>
            </a:xfrm>
            <a:custGeom>
              <a:avLst/>
              <a:gdLst/>
              <a:ahLst/>
              <a:cxnLst/>
              <a:rect l="l" t="t" r="r" b="b"/>
              <a:pathLst>
                <a:path w="370" h="538" extrusionOk="0">
                  <a:moveTo>
                    <a:pt x="109" y="0"/>
                  </a:moveTo>
                  <a:cubicBezTo>
                    <a:pt x="57" y="0"/>
                    <a:pt x="39" y="30"/>
                    <a:pt x="0" y="95"/>
                  </a:cubicBezTo>
                  <a:cubicBezTo>
                    <a:pt x="24" y="154"/>
                    <a:pt x="83" y="237"/>
                    <a:pt x="72" y="273"/>
                  </a:cubicBezTo>
                  <a:cubicBezTo>
                    <a:pt x="48" y="392"/>
                    <a:pt x="83" y="452"/>
                    <a:pt x="179" y="499"/>
                  </a:cubicBezTo>
                  <a:cubicBezTo>
                    <a:pt x="199" y="510"/>
                    <a:pt x="237" y="537"/>
                    <a:pt x="270" y="537"/>
                  </a:cubicBezTo>
                  <a:cubicBezTo>
                    <a:pt x="276" y="537"/>
                    <a:pt x="281" y="537"/>
                    <a:pt x="286" y="535"/>
                  </a:cubicBezTo>
                  <a:cubicBezTo>
                    <a:pt x="322" y="511"/>
                    <a:pt x="369" y="476"/>
                    <a:pt x="369" y="428"/>
                  </a:cubicBezTo>
                  <a:cubicBezTo>
                    <a:pt x="369" y="309"/>
                    <a:pt x="357" y="190"/>
                    <a:pt x="345" y="59"/>
                  </a:cubicBezTo>
                  <a:cubicBezTo>
                    <a:pt x="221" y="21"/>
                    <a:pt x="153" y="0"/>
                    <a:pt x="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1" name="Google Shape;10801;p22"/>
            <p:cNvSpPr/>
            <p:nvPr/>
          </p:nvSpPr>
          <p:spPr>
            <a:xfrm>
              <a:off x="743525" y="3709750"/>
              <a:ext cx="10750" cy="15325"/>
            </a:xfrm>
            <a:custGeom>
              <a:avLst/>
              <a:gdLst/>
              <a:ahLst/>
              <a:cxnLst/>
              <a:rect l="l" t="t" r="r" b="b"/>
              <a:pathLst>
                <a:path w="430" h="613" extrusionOk="0">
                  <a:moveTo>
                    <a:pt x="231" y="0"/>
                  </a:moveTo>
                  <a:cubicBezTo>
                    <a:pt x="218" y="0"/>
                    <a:pt x="205" y="1"/>
                    <a:pt x="191" y="3"/>
                  </a:cubicBezTo>
                  <a:cubicBezTo>
                    <a:pt x="191" y="51"/>
                    <a:pt x="179" y="74"/>
                    <a:pt x="203" y="86"/>
                  </a:cubicBezTo>
                  <a:cubicBezTo>
                    <a:pt x="251" y="182"/>
                    <a:pt x="215" y="241"/>
                    <a:pt x="132" y="289"/>
                  </a:cubicBezTo>
                  <a:cubicBezTo>
                    <a:pt x="25" y="324"/>
                    <a:pt x="1" y="384"/>
                    <a:pt x="60" y="491"/>
                  </a:cubicBezTo>
                  <a:cubicBezTo>
                    <a:pt x="84" y="527"/>
                    <a:pt x="84" y="563"/>
                    <a:pt x="84" y="586"/>
                  </a:cubicBezTo>
                  <a:cubicBezTo>
                    <a:pt x="144" y="598"/>
                    <a:pt x="203" y="598"/>
                    <a:pt x="251" y="610"/>
                  </a:cubicBezTo>
                  <a:cubicBezTo>
                    <a:pt x="260" y="612"/>
                    <a:pt x="269" y="612"/>
                    <a:pt x="279" y="612"/>
                  </a:cubicBezTo>
                  <a:cubicBezTo>
                    <a:pt x="347" y="612"/>
                    <a:pt x="429" y="576"/>
                    <a:pt x="429" y="503"/>
                  </a:cubicBezTo>
                  <a:cubicBezTo>
                    <a:pt x="418" y="420"/>
                    <a:pt x="394" y="313"/>
                    <a:pt x="358" y="229"/>
                  </a:cubicBezTo>
                  <a:cubicBezTo>
                    <a:pt x="334" y="182"/>
                    <a:pt x="263" y="170"/>
                    <a:pt x="310" y="74"/>
                  </a:cubicBezTo>
                  <a:cubicBezTo>
                    <a:pt x="330" y="25"/>
                    <a:pt x="292" y="0"/>
                    <a:pt x="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2" name="Google Shape;10802;p22"/>
            <p:cNvSpPr/>
            <p:nvPr/>
          </p:nvSpPr>
          <p:spPr>
            <a:xfrm>
              <a:off x="639950" y="4032400"/>
              <a:ext cx="16400" cy="8725"/>
            </a:xfrm>
            <a:custGeom>
              <a:avLst/>
              <a:gdLst/>
              <a:ahLst/>
              <a:cxnLst/>
              <a:rect l="l" t="t" r="r" b="b"/>
              <a:pathLst>
                <a:path w="656" h="349" extrusionOk="0">
                  <a:moveTo>
                    <a:pt x="147" y="0"/>
                  </a:moveTo>
                  <a:cubicBezTo>
                    <a:pt x="100" y="0"/>
                    <a:pt x="57" y="24"/>
                    <a:pt x="0" y="75"/>
                  </a:cubicBezTo>
                  <a:cubicBezTo>
                    <a:pt x="48" y="146"/>
                    <a:pt x="96" y="253"/>
                    <a:pt x="167" y="289"/>
                  </a:cubicBezTo>
                  <a:cubicBezTo>
                    <a:pt x="198" y="310"/>
                    <a:pt x="235" y="321"/>
                    <a:pt x="273" y="321"/>
                  </a:cubicBezTo>
                  <a:cubicBezTo>
                    <a:pt x="322" y="321"/>
                    <a:pt x="371" y="301"/>
                    <a:pt x="405" y="253"/>
                  </a:cubicBezTo>
                  <a:cubicBezTo>
                    <a:pt x="489" y="301"/>
                    <a:pt x="584" y="325"/>
                    <a:pt x="655" y="349"/>
                  </a:cubicBezTo>
                  <a:cubicBezTo>
                    <a:pt x="631" y="241"/>
                    <a:pt x="608" y="134"/>
                    <a:pt x="584" y="15"/>
                  </a:cubicBezTo>
                  <a:cubicBezTo>
                    <a:pt x="512" y="39"/>
                    <a:pt x="417" y="63"/>
                    <a:pt x="346" y="87"/>
                  </a:cubicBezTo>
                  <a:cubicBezTo>
                    <a:pt x="258" y="30"/>
                    <a:pt x="200" y="0"/>
                    <a:pt x="1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3" name="Google Shape;10803;p22"/>
            <p:cNvSpPr/>
            <p:nvPr/>
          </p:nvSpPr>
          <p:spPr>
            <a:xfrm>
              <a:off x="1156075" y="3940450"/>
              <a:ext cx="12250" cy="10200"/>
            </a:xfrm>
            <a:custGeom>
              <a:avLst/>
              <a:gdLst/>
              <a:ahLst/>
              <a:cxnLst/>
              <a:rect l="l" t="t" r="r" b="b"/>
              <a:pathLst>
                <a:path w="490" h="408" extrusionOk="0">
                  <a:moveTo>
                    <a:pt x="280" y="0"/>
                  </a:moveTo>
                  <a:cubicBezTo>
                    <a:pt x="178" y="0"/>
                    <a:pt x="89" y="39"/>
                    <a:pt x="37" y="133"/>
                  </a:cubicBezTo>
                  <a:cubicBezTo>
                    <a:pt x="13" y="193"/>
                    <a:pt x="1" y="288"/>
                    <a:pt x="25" y="348"/>
                  </a:cubicBezTo>
                  <a:cubicBezTo>
                    <a:pt x="49" y="371"/>
                    <a:pt x="132" y="383"/>
                    <a:pt x="144" y="407"/>
                  </a:cubicBezTo>
                  <a:cubicBezTo>
                    <a:pt x="346" y="407"/>
                    <a:pt x="430" y="348"/>
                    <a:pt x="465" y="240"/>
                  </a:cubicBezTo>
                  <a:cubicBezTo>
                    <a:pt x="489" y="121"/>
                    <a:pt x="430" y="14"/>
                    <a:pt x="322" y="2"/>
                  </a:cubicBezTo>
                  <a:cubicBezTo>
                    <a:pt x="308" y="1"/>
                    <a:pt x="294" y="0"/>
                    <a:pt x="2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4" name="Google Shape;10804;p22"/>
            <p:cNvSpPr/>
            <p:nvPr/>
          </p:nvSpPr>
          <p:spPr>
            <a:xfrm>
              <a:off x="616125" y="3984350"/>
              <a:ext cx="11350" cy="13400"/>
            </a:xfrm>
            <a:custGeom>
              <a:avLst/>
              <a:gdLst/>
              <a:ahLst/>
              <a:cxnLst/>
              <a:rect l="l" t="t" r="r" b="b"/>
              <a:pathLst>
                <a:path w="454" h="536" extrusionOk="0">
                  <a:moveTo>
                    <a:pt x="78" y="0"/>
                  </a:moveTo>
                  <a:cubicBezTo>
                    <a:pt x="55" y="0"/>
                    <a:pt x="30" y="12"/>
                    <a:pt x="1" y="44"/>
                  </a:cubicBezTo>
                  <a:cubicBezTo>
                    <a:pt x="49" y="80"/>
                    <a:pt x="72" y="104"/>
                    <a:pt x="108" y="139"/>
                  </a:cubicBezTo>
                  <a:cubicBezTo>
                    <a:pt x="1" y="282"/>
                    <a:pt x="13" y="413"/>
                    <a:pt x="132" y="508"/>
                  </a:cubicBezTo>
                  <a:cubicBezTo>
                    <a:pt x="154" y="527"/>
                    <a:pt x="181" y="535"/>
                    <a:pt x="209" y="535"/>
                  </a:cubicBezTo>
                  <a:cubicBezTo>
                    <a:pt x="271" y="535"/>
                    <a:pt x="341" y="495"/>
                    <a:pt x="382" y="437"/>
                  </a:cubicBezTo>
                  <a:cubicBezTo>
                    <a:pt x="453" y="342"/>
                    <a:pt x="418" y="199"/>
                    <a:pt x="311" y="104"/>
                  </a:cubicBezTo>
                  <a:cubicBezTo>
                    <a:pt x="273" y="104"/>
                    <a:pt x="265" y="185"/>
                    <a:pt x="223" y="185"/>
                  </a:cubicBezTo>
                  <a:cubicBezTo>
                    <a:pt x="211" y="185"/>
                    <a:pt x="197" y="179"/>
                    <a:pt x="180" y="163"/>
                  </a:cubicBezTo>
                  <a:lnTo>
                    <a:pt x="239" y="44"/>
                  </a:lnTo>
                  <a:lnTo>
                    <a:pt x="239" y="44"/>
                  </a:lnTo>
                  <a:cubicBezTo>
                    <a:pt x="228" y="50"/>
                    <a:pt x="218" y="53"/>
                    <a:pt x="208" y="53"/>
                  </a:cubicBezTo>
                  <a:cubicBezTo>
                    <a:pt x="163" y="53"/>
                    <a:pt x="126" y="0"/>
                    <a:pt x="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5" name="Google Shape;10805;p22"/>
            <p:cNvSpPr/>
            <p:nvPr/>
          </p:nvSpPr>
          <p:spPr>
            <a:xfrm>
              <a:off x="1104600" y="3847550"/>
              <a:ext cx="14600" cy="10950"/>
            </a:xfrm>
            <a:custGeom>
              <a:avLst/>
              <a:gdLst/>
              <a:ahLst/>
              <a:cxnLst/>
              <a:rect l="l" t="t" r="r" b="b"/>
              <a:pathLst>
                <a:path w="584" h="438" extrusionOk="0">
                  <a:moveTo>
                    <a:pt x="307" y="1"/>
                  </a:moveTo>
                  <a:cubicBezTo>
                    <a:pt x="284" y="1"/>
                    <a:pt x="261" y="6"/>
                    <a:pt x="238" y="15"/>
                  </a:cubicBezTo>
                  <a:cubicBezTo>
                    <a:pt x="179" y="27"/>
                    <a:pt x="107" y="51"/>
                    <a:pt x="0" y="87"/>
                  </a:cubicBezTo>
                  <a:cubicBezTo>
                    <a:pt x="24" y="99"/>
                    <a:pt x="36" y="146"/>
                    <a:pt x="36" y="158"/>
                  </a:cubicBezTo>
                  <a:cubicBezTo>
                    <a:pt x="95" y="206"/>
                    <a:pt x="143" y="254"/>
                    <a:pt x="167" y="313"/>
                  </a:cubicBezTo>
                  <a:cubicBezTo>
                    <a:pt x="217" y="384"/>
                    <a:pt x="276" y="437"/>
                    <a:pt x="359" y="437"/>
                  </a:cubicBezTo>
                  <a:cubicBezTo>
                    <a:pt x="373" y="437"/>
                    <a:pt x="389" y="436"/>
                    <a:pt x="405" y="432"/>
                  </a:cubicBezTo>
                  <a:cubicBezTo>
                    <a:pt x="512" y="396"/>
                    <a:pt x="572" y="337"/>
                    <a:pt x="584" y="218"/>
                  </a:cubicBezTo>
                  <a:cubicBezTo>
                    <a:pt x="512" y="158"/>
                    <a:pt x="453" y="111"/>
                    <a:pt x="405" y="51"/>
                  </a:cubicBezTo>
                  <a:cubicBezTo>
                    <a:pt x="376" y="15"/>
                    <a:pt x="342" y="1"/>
                    <a:pt x="3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6" name="Google Shape;10806;p22"/>
            <p:cNvSpPr/>
            <p:nvPr/>
          </p:nvSpPr>
          <p:spPr>
            <a:xfrm>
              <a:off x="1190625" y="3663475"/>
              <a:ext cx="9825" cy="15400"/>
            </a:xfrm>
            <a:custGeom>
              <a:avLst/>
              <a:gdLst/>
              <a:ahLst/>
              <a:cxnLst/>
              <a:rect l="l" t="t" r="r" b="b"/>
              <a:pathLst>
                <a:path w="393" h="616" extrusionOk="0">
                  <a:moveTo>
                    <a:pt x="213" y="1"/>
                  </a:moveTo>
                  <a:cubicBezTo>
                    <a:pt x="170" y="1"/>
                    <a:pt x="145" y="37"/>
                    <a:pt x="119" y="80"/>
                  </a:cubicBezTo>
                  <a:cubicBezTo>
                    <a:pt x="12" y="247"/>
                    <a:pt x="0" y="425"/>
                    <a:pt x="36" y="616"/>
                  </a:cubicBezTo>
                  <a:cubicBezTo>
                    <a:pt x="131" y="544"/>
                    <a:pt x="226" y="497"/>
                    <a:pt x="310" y="437"/>
                  </a:cubicBezTo>
                  <a:cubicBezTo>
                    <a:pt x="333" y="354"/>
                    <a:pt x="345" y="247"/>
                    <a:pt x="369" y="175"/>
                  </a:cubicBezTo>
                  <a:cubicBezTo>
                    <a:pt x="393" y="80"/>
                    <a:pt x="345" y="56"/>
                    <a:pt x="274" y="20"/>
                  </a:cubicBezTo>
                  <a:cubicBezTo>
                    <a:pt x="250" y="7"/>
                    <a:pt x="230" y="1"/>
                    <a:pt x="2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7" name="Google Shape;10807;p22"/>
            <p:cNvSpPr/>
            <p:nvPr/>
          </p:nvSpPr>
          <p:spPr>
            <a:xfrm>
              <a:off x="1013500" y="3725300"/>
              <a:ext cx="14925" cy="10525"/>
            </a:xfrm>
            <a:custGeom>
              <a:avLst/>
              <a:gdLst/>
              <a:ahLst/>
              <a:cxnLst/>
              <a:rect l="l" t="t" r="r" b="b"/>
              <a:pathLst>
                <a:path w="597" h="421" extrusionOk="0">
                  <a:moveTo>
                    <a:pt x="191" y="0"/>
                  </a:moveTo>
                  <a:cubicBezTo>
                    <a:pt x="96" y="119"/>
                    <a:pt x="1" y="226"/>
                    <a:pt x="1" y="405"/>
                  </a:cubicBezTo>
                  <a:cubicBezTo>
                    <a:pt x="28" y="389"/>
                    <a:pt x="53" y="383"/>
                    <a:pt x="79" y="383"/>
                  </a:cubicBezTo>
                  <a:cubicBezTo>
                    <a:pt x="143" y="383"/>
                    <a:pt x="206" y="421"/>
                    <a:pt x="279" y="421"/>
                  </a:cubicBezTo>
                  <a:cubicBezTo>
                    <a:pt x="304" y="421"/>
                    <a:pt x="330" y="417"/>
                    <a:pt x="358" y="405"/>
                  </a:cubicBezTo>
                  <a:cubicBezTo>
                    <a:pt x="489" y="345"/>
                    <a:pt x="489" y="191"/>
                    <a:pt x="596" y="131"/>
                  </a:cubicBezTo>
                  <a:cubicBezTo>
                    <a:pt x="555" y="109"/>
                    <a:pt x="509" y="105"/>
                    <a:pt x="463" y="105"/>
                  </a:cubicBezTo>
                  <a:cubicBezTo>
                    <a:pt x="440" y="105"/>
                    <a:pt x="417" y="106"/>
                    <a:pt x="395" y="106"/>
                  </a:cubicBezTo>
                  <a:cubicBezTo>
                    <a:pt x="316" y="106"/>
                    <a:pt x="242" y="95"/>
                    <a:pt x="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8" name="Google Shape;10808;p22"/>
            <p:cNvSpPr/>
            <p:nvPr/>
          </p:nvSpPr>
          <p:spPr>
            <a:xfrm>
              <a:off x="967375" y="4111950"/>
              <a:ext cx="12825" cy="12825"/>
            </a:xfrm>
            <a:custGeom>
              <a:avLst/>
              <a:gdLst/>
              <a:ahLst/>
              <a:cxnLst/>
              <a:rect l="l" t="t" r="r" b="b"/>
              <a:pathLst>
                <a:path w="513" h="513" extrusionOk="0">
                  <a:moveTo>
                    <a:pt x="227" y="0"/>
                  </a:moveTo>
                  <a:cubicBezTo>
                    <a:pt x="191" y="167"/>
                    <a:pt x="0" y="238"/>
                    <a:pt x="60" y="405"/>
                  </a:cubicBezTo>
                  <a:cubicBezTo>
                    <a:pt x="119" y="429"/>
                    <a:pt x="179" y="465"/>
                    <a:pt x="250" y="488"/>
                  </a:cubicBezTo>
                  <a:cubicBezTo>
                    <a:pt x="276" y="504"/>
                    <a:pt x="307" y="513"/>
                    <a:pt x="336" y="513"/>
                  </a:cubicBezTo>
                  <a:cubicBezTo>
                    <a:pt x="374" y="513"/>
                    <a:pt x="409" y="498"/>
                    <a:pt x="429" y="465"/>
                  </a:cubicBezTo>
                  <a:cubicBezTo>
                    <a:pt x="477" y="417"/>
                    <a:pt x="512" y="357"/>
                    <a:pt x="465" y="286"/>
                  </a:cubicBezTo>
                  <a:cubicBezTo>
                    <a:pt x="417" y="203"/>
                    <a:pt x="393" y="143"/>
                    <a:pt x="346" y="72"/>
                  </a:cubicBezTo>
                  <a:cubicBezTo>
                    <a:pt x="358" y="60"/>
                    <a:pt x="369" y="36"/>
                    <a:pt x="4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9" name="Google Shape;10809;p22"/>
            <p:cNvSpPr/>
            <p:nvPr/>
          </p:nvSpPr>
          <p:spPr>
            <a:xfrm>
              <a:off x="765550" y="4110025"/>
              <a:ext cx="14025" cy="9700"/>
            </a:xfrm>
            <a:custGeom>
              <a:avLst/>
              <a:gdLst/>
              <a:ahLst/>
              <a:cxnLst/>
              <a:rect l="l" t="t" r="r" b="b"/>
              <a:pathLst>
                <a:path w="561" h="388" extrusionOk="0">
                  <a:moveTo>
                    <a:pt x="451" y="1"/>
                  </a:moveTo>
                  <a:cubicBezTo>
                    <a:pt x="405" y="1"/>
                    <a:pt x="370" y="41"/>
                    <a:pt x="346" y="113"/>
                  </a:cubicBezTo>
                  <a:cubicBezTo>
                    <a:pt x="312" y="83"/>
                    <a:pt x="279" y="71"/>
                    <a:pt x="247" y="71"/>
                  </a:cubicBezTo>
                  <a:cubicBezTo>
                    <a:pt x="190" y="71"/>
                    <a:pt x="137" y="106"/>
                    <a:pt x="84" y="137"/>
                  </a:cubicBezTo>
                  <a:cubicBezTo>
                    <a:pt x="1" y="184"/>
                    <a:pt x="25" y="280"/>
                    <a:pt x="108" y="315"/>
                  </a:cubicBezTo>
                  <a:cubicBezTo>
                    <a:pt x="156" y="327"/>
                    <a:pt x="203" y="327"/>
                    <a:pt x="227" y="351"/>
                  </a:cubicBezTo>
                  <a:cubicBezTo>
                    <a:pt x="267" y="371"/>
                    <a:pt x="303" y="387"/>
                    <a:pt x="342" y="387"/>
                  </a:cubicBezTo>
                  <a:cubicBezTo>
                    <a:pt x="373" y="387"/>
                    <a:pt x="405" y="377"/>
                    <a:pt x="441" y="351"/>
                  </a:cubicBezTo>
                  <a:cubicBezTo>
                    <a:pt x="465" y="327"/>
                    <a:pt x="513" y="327"/>
                    <a:pt x="560" y="327"/>
                  </a:cubicBezTo>
                  <a:cubicBezTo>
                    <a:pt x="537" y="220"/>
                    <a:pt x="537" y="125"/>
                    <a:pt x="525" y="30"/>
                  </a:cubicBezTo>
                  <a:cubicBezTo>
                    <a:pt x="498" y="10"/>
                    <a:pt x="473" y="1"/>
                    <a:pt x="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0" name="Google Shape;10810;p22"/>
            <p:cNvSpPr/>
            <p:nvPr/>
          </p:nvSpPr>
          <p:spPr>
            <a:xfrm>
              <a:off x="738475" y="3517775"/>
              <a:ext cx="13125" cy="10500"/>
            </a:xfrm>
            <a:custGeom>
              <a:avLst/>
              <a:gdLst/>
              <a:ahLst/>
              <a:cxnLst/>
              <a:rect l="l" t="t" r="r" b="b"/>
              <a:pathLst>
                <a:path w="525" h="420" extrusionOk="0">
                  <a:moveTo>
                    <a:pt x="344" y="0"/>
                  </a:moveTo>
                  <a:cubicBezTo>
                    <a:pt x="326" y="0"/>
                    <a:pt x="306" y="4"/>
                    <a:pt x="286" y="14"/>
                  </a:cubicBezTo>
                  <a:cubicBezTo>
                    <a:pt x="250" y="26"/>
                    <a:pt x="215" y="50"/>
                    <a:pt x="167" y="50"/>
                  </a:cubicBezTo>
                  <a:cubicBezTo>
                    <a:pt x="48" y="74"/>
                    <a:pt x="0" y="133"/>
                    <a:pt x="48" y="241"/>
                  </a:cubicBezTo>
                  <a:cubicBezTo>
                    <a:pt x="96" y="360"/>
                    <a:pt x="239" y="300"/>
                    <a:pt x="322" y="419"/>
                  </a:cubicBezTo>
                  <a:cubicBezTo>
                    <a:pt x="393" y="348"/>
                    <a:pt x="465" y="312"/>
                    <a:pt x="512" y="252"/>
                  </a:cubicBezTo>
                  <a:cubicBezTo>
                    <a:pt x="524" y="205"/>
                    <a:pt x="524" y="122"/>
                    <a:pt x="500" y="86"/>
                  </a:cubicBezTo>
                  <a:cubicBezTo>
                    <a:pt x="463" y="58"/>
                    <a:pt x="411" y="0"/>
                    <a:pt x="3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1" name="Google Shape;10811;p22"/>
            <p:cNvSpPr/>
            <p:nvPr/>
          </p:nvSpPr>
          <p:spPr>
            <a:xfrm>
              <a:off x="868900" y="3592525"/>
              <a:ext cx="11875" cy="10850"/>
            </a:xfrm>
            <a:custGeom>
              <a:avLst/>
              <a:gdLst/>
              <a:ahLst/>
              <a:cxnLst/>
              <a:rect l="l" t="t" r="r" b="b"/>
              <a:pathLst>
                <a:path w="475" h="434" extrusionOk="0">
                  <a:moveTo>
                    <a:pt x="294" y="0"/>
                  </a:moveTo>
                  <a:cubicBezTo>
                    <a:pt x="133" y="0"/>
                    <a:pt x="0" y="196"/>
                    <a:pt x="58" y="346"/>
                  </a:cubicBezTo>
                  <a:cubicBezTo>
                    <a:pt x="72" y="408"/>
                    <a:pt x="85" y="434"/>
                    <a:pt x="112" y="434"/>
                  </a:cubicBezTo>
                  <a:cubicBezTo>
                    <a:pt x="132" y="434"/>
                    <a:pt x="160" y="419"/>
                    <a:pt x="201" y="394"/>
                  </a:cubicBezTo>
                  <a:cubicBezTo>
                    <a:pt x="213" y="370"/>
                    <a:pt x="248" y="370"/>
                    <a:pt x="272" y="370"/>
                  </a:cubicBezTo>
                  <a:cubicBezTo>
                    <a:pt x="303" y="378"/>
                    <a:pt x="330" y="382"/>
                    <a:pt x="353" y="382"/>
                  </a:cubicBezTo>
                  <a:cubicBezTo>
                    <a:pt x="438" y="382"/>
                    <a:pt x="475" y="330"/>
                    <a:pt x="475" y="227"/>
                  </a:cubicBezTo>
                  <a:cubicBezTo>
                    <a:pt x="475" y="108"/>
                    <a:pt x="415" y="37"/>
                    <a:pt x="308" y="1"/>
                  </a:cubicBezTo>
                  <a:cubicBezTo>
                    <a:pt x="303" y="1"/>
                    <a:pt x="299" y="0"/>
                    <a:pt x="2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2" name="Google Shape;10812;p22"/>
            <p:cNvSpPr/>
            <p:nvPr/>
          </p:nvSpPr>
          <p:spPr>
            <a:xfrm>
              <a:off x="876875" y="4079500"/>
              <a:ext cx="14625" cy="10450"/>
            </a:xfrm>
            <a:custGeom>
              <a:avLst/>
              <a:gdLst/>
              <a:ahLst/>
              <a:cxnLst/>
              <a:rect l="l" t="t" r="r" b="b"/>
              <a:pathLst>
                <a:path w="585" h="418" extrusionOk="0">
                  <a:moveTo>
                    <a:pt x="358" y="1"/>
                  </a:moveTo>
                  <a:cubicBezTo>
                    <a:pt x="275" y="36"/>
                    <a:pt x="179" y="48"/>
                    <a:pt x="108" y="96"/>
                  </a:cubicBezTo>
                  <a:cubicBezTo>
                    <a:pt x="25" y="155"/>
                    <a:pt x="1" y="239"/>
                    <a:pt x="1" y="346"/>
                  </a:cubicBezTo>
                  <a:cubicBezTo>
                    <a:pt x="87" y="391"/>
                    <a:pt x="147" y="418"/>
                    <a:pt x="196" y="418"/>
                  </a:cubicBezTo>
                  <a:cubicBezTo>
                    <a:pt x="276" y="418"/>
                    <a:pt x="325" y="348"/>
                    <a:pt x="406" y="179"/>
                  </a:cubicBezTo>
                  <a:cubicBezTo>
                    <a:pt x="441" y="227"/>
                    <a:pt x="453" y="274"/>
                    <a:pt x="465" y="298"/>
                  </a:cubicBezTo>
                  <a:lnTo>
                    <a:pt x="584" y="298"/>
                  </a:lnTo>
                  <a:cubicBezTo>
                    <a:pt x="513" y="179"/>
                    <a:pt x="453" y="96"/>
                    <a:pt x="3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3" name="Google Shape;10813;p22"/>
            <p:cNvSpPr/>
            <p:nvPr/>
          </p:nvSpPr>
          <p:spPr>
            <a:xfrm>
              <a:off x="731025" y="3666775"/>
              <a:ext cx="15500" cy="9125"/>
            </a:xfrm>
            <a:custGeom>
              <a:avLst/>
              <a:gdLst/>
              <a:ahLst/>
              <a:cxnLst/>
              <a:rect l="l" t="t" r="r" b="b"/>
              <a:pathLst>
                <a:path w="620" h="365" extrusionOk="0">
                  <a:moveTo>
                    <a:pt x="283" y="0"/>
                  </a:moveTo>
                  <a:cubicBezTo>
                    <a:pt x="206" y="0"/>
                    <a:pt x="143" y="36"/>
                    <a:pt x="96" y="103"/>
                  </a:cubicBezTo>
                  <a:cubicBezTo>
                    <a:pt x="25" y="174"/>
                    <a:pt x="1" y="258"/>
                    <a:pt x="84" y="365"/>
                  </a:cubicBezTo>
                  <a:lnTo>
                    <a:pt x="322" y="365"/>
                  </a:lnTo>
                  <a:cubicBezTo>
                    <a:pt x="298" y="138"/>
                    <a:pt x="537" y="281"/>
                    <a:pt x="620" y="162"/>
                  </a:cubicBezTo>
                  <a:cubicBezTo>
                    <a:pt x="596" y="103"/>
                    <a:pt x="572" y="43"/>
                    <a:pt x="489" y="43"/>
                  </a:cubicBezTo>
                  <a:cubicBezTo>
                    <a:pt x="429" y="19"/>
                    <a:pt x="394" y="19"/>
                    <a:pt x="346" y="7"/>
                  </a:cubicBezTo>
                  <a:cubicBezTo>
                    <a:pt x="324" y="3"/>
                    <a:pt x="303" y="0"/>
                    <a:pt x="2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4" name="Google Shape;10814;p22"/>
            <p:cNvSpPr/>
            <p:nvPr/>
          </p:nvSpPr>
          <p:spPr>
            <a:xfrm>
              <a:off x="1039700" y="3859700"/>
              <a:ext cx="12750" cy="11475"/>
            </a:xfrm>
            <a:custGeom>
              <a:avLst/>
              <a:gdLst/>
              <a:ahLst/>
              <a:cxnLst/>
              <a:rect l="l" t="t" r="r" b="b"/>
              <a:pathLst>
                <a:path w="510" h="459" extrusionOk="0">
                  <a:moveTo>
                    <a:pt x="428" y="0"/>
                  </a:moveTo>
                  <a:cubicBezTo>
                    <a:pt x="415" y="0"/>
                    <a:pt x="403" y="5"/>
                    <a:pt x="393" y="18"/>
                  </a:cubicBezTo>
                  <a:cubicBezTo>
                    <a:pt x="322" y="101"/>
                    <a:pt x="203" y="101"/>
                    <a:pt x="143" y="172"/>
                  </a:cubicBezTo>
                  <a:cubicBezTo>
                    <a:pt x="96" y="244"/>
                    <a:pt x="1" y="268"/>
                    <a:pt x="24" y="363"/>
                  </a:cubicBezTo>
                  <a:cubicBezTo>
                    <a:pt x="132" y="387"/>
                    <a:pt x="239" y="422"/>
                    <a:pt x="358" y="458"/>
                  </a:cubicBezTo>
                  <a:cubicBezTo>
                    <a:pt x="370" y="458"/>
                    <a:pt x="382" y="446"/>
                    <a:pt x="417" y="446"/>
                  </a:cubicBezTo>
                  <a:cubicBezTo>
                    <a:pt x="429" y="434"/>
                    <a:pt x="441" y="434"/>
                    <a:pt x="441" y="411"/>
                  </a:cubicBezTo>
                  <a:cubicBezTo>
                    <a:pt x="453" y="291"/>
                    <a:pt x="477" y="196"/>
                    <a:pt x="501" y="89"/>
                  </a:cubicBezTo>
                  <a:cubicBezTo>
                    <a:pt x="509" y="45"/>
                    <a:pt x="465" y="0"/>
                    <a:pt x="4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5" name="Google Shape;10815;p22"/>
            <p:cNvSpPr/>
            <p:nvPr/>
          </p:nvSpPr>
          <p:spPr>
            <a:xfrm>
              <a:off x="962300" y="3872600"/>
              <a:ext cx="11050" cy="14925"/>
            </a:xfrm>
            <a:custGeom>
              <a:avLst/>
              <a:gdLst/>
              <a:ahLst/>
              <a:cxnLst/>
              <a:rect l="l" t="t" r="r" b="b"/>
              <a:pathLst>
                <a:path w="442" h="597" extrusionOk="0">
                  <a:moveTo>
                    <a:pt x="239" y="0"/>
                  </a:moveTo>
                  <a:cubicBezTo>
                    <a:pt x="184" y="0"/>
                    <a:pt x="137" y="38"/>
                    <a:pt x="84" y="109"/>
                  </a:cubicBezTo>
                  <a:cubicBezTo>
                    <a:pt x="60" y="156"/>
                    <a:pt x="25" y="180"/>
                    <a:pt x="1" y="216"/>
                  </a:cubicBezTo>
                  <a:cubicBezTo>
                    <a:pt x="72" y="276"/>
                    <a:pt x="156" y="335"/>
                    <a:pt x="251" y="395"/>
                  </a:cubicBezTo>
                  <a:cubicBezTo>
                    <a:pt x="239" y="526"/>
                    <a:pt x="239" y="526"/>
                    <a:pt x="310" y="597"/>
                  </a:cubicBezTo>
                  <a:cubicBezTo>
                    <a:pt x="358" y="561"/>
                    <a:pt x="394" y="526"/>
                    <a:pt x="441" y="478"/>
                  </a:cubicBezTo>
                  <a:cubicBezTo>
                    <a:pt x="394" y="418"/>
                    <a:pt x="382" y="395"/>
                    <a:pt x="358" y="347"/>
                  </a:cubicBezTo>
                  <a:cubicBezTo>
                    <a:pt x="370" y="299"/>
                    <a:pt x="394" y="264"/>
                    <a:pt x="418" y="228"/>
                  </a:cubicBezTo>
                  <a:cubicBezTo>
                    <a:pt x="430" y="133"/>
                    <a:pt x="370" y="49"/>
                    <a:pt x="299" y="14"/>
                  </a:cubicBezTo>
                  <a:cubicBezTo>
                    <a:pt x="277" y="4"/>
                    <a:pt x="258" y="0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6" name="Google Shape;10816;p22"/>
            <p:cNvSpPr/>
            <p:nvPr/>
          </p:nvSpPr>
          <p:spPr>
            <a:xfrm>
              <a:off x="928675" y="3964900"/>
              <a:ext cx="8650" cy="17000"/>
            </a:xfrm>
            <a:custGeom>
              <a:avLst/>
              <a:gdLst/>
              <a:ahLst/>
              <a:cxnLst/>
              <a:rect l="l" t="t" r="r" b="b"/>
              <a:pathLst>
                <a:path w="346" h="680" extrusionOk="0">
                  <a:moveTo>
                    <a:pt x="131" y="1"/>
                  </a:moveTo>
                  <a:cubicBezTo>
                    <a:pt x="36" y="1"/>
                    <a:pt x="1" y="60"/>
                    <a:pt x="36" y="167"/>
                  </a:cubicBezTo>
                  <a:cubicBezTo>
                    <a:pt x="48" y="239"/>
                    <a:pt x="48" y="322"/>
                    <a:pt x="60" y="394"/>
                  </a:cubicBezTo>
                  <a:cubicBezTo>
                    <a:pt x="72" y="501"/>
                    <a:pt x="84" y="596"/>
                    <a:pt x="227" y="632"/>
                  </a:cubicBezTo>
                  <a:cubicBezTo>
                    <a:pt x="239" y="632"/>
                    <a:pt x="262" y="655"/>
                    <a:pt x="286" y="679"/>
                  </a:cubicBezTo>
                  <a:cubicBezTo>
                    <a:pt x="298" y="632"/>
                    <a:pt x="334" y="584"/>
                    <a:pt x="334" y="536"/>
                  </a:cubicBezTo>
                  <a:cubicBezTo>
                    <a:pt x="346" y="477"/>
                    <a:pt x="334" y="417"/>
                    <a:pt x="310" y="358"/>
                  </a:cubicBezTo>
                  <a:cubicBezTo>
                    <a:pt x="286" y="274"/>
                    <a:pt x="251" y="203"/>
                    <a:pt x="215" y="108"/>
                  </a:cubicBezTo>
                  <a:cubicBezTo>
                    <a:pt x="179" y="60"/>
                    <a:pt x="155" y="36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7" name="Google Shape;10817;p22"/>
            <p:cNvSpPr/>
            <p:nvPr/>
          </p:nvSpPr>
          <p:spPr>
            <a:xfrm>
              <a:off x="995650" y="4037700"/>
              <a:ext cx="17275" cy="9975"/>
            </a:xfrm>
            <a:custGeom>
              <a:avLst/>
              <a:gdLst/>
              <a:ahLst/>
              <a:cxnLst/>
              <a:rect l="l" t="t" r="r" b="b"/>
              <a:pathLst>
                <a:path w="691" h="399" extrusionOk="0">
                  <a:moveTo>
                    <a:pt x="596" y="1"/>
                  </a:moveTo>
                  <a:cubicBezTo>
                    <a:pt x="496" y="1"/>
                    <a:pt x="415" y="24"/>
                    <a:pt x="370" y="125"/>
                  </a:cubicBezTo>
                  <a:lnTo>
                    <a:pt x="155" y="89"/>
                  </a:lnTo>
                  <a:cubicBezTo>
                    <a:pt x="96" y="89"/>
                    <a:pt x="48" y="113"/>
                    <a:pt x="36" y="172"/>
                  </a:cubicBezTo>
                  <a:cubicBezTo>
                    <a:pt x="12" y="244"/>
                    <a:pt x="0" y="327"/>
                    <a:pt x="72" y="351"/>
                  </a:cubicBezTo>
                  <a:cubicBezTo>
                    <a:pt x="179" y="387"/>
                    <a:pt x="286" y="387"/>
                    <a:pt x="393" y="399"/>
                  </a:cubicBezTo>
                  <a:cubicBezTo>
                    <a:pt x="405" y="351"/>
                    <a:pt x="405" y="327"/>
                    <a:pt x="405" y="291"/>
                  </a:cubicBezTo>
                  <a:cubicBezTo>
                    <a:pt x="405" y="268"/>
                    <a:pt x="405" y="232"/>
                    <a:pt x="417" y="172"/>
                  </a:cubicBezTo>
                  <a:cubicBezTo>
                    <a:pt x="441" y="180"/>
                    <a:pt x="463" y="183"/>
                    <a:pt x="482" y="183"/>
                  </a:cubicBezTo>
                  <a:cubicBezTo>
                    <a:pt x="584" y="183"/>
                    <a:pt x="621" y="86"/>
                    <a:pt x="691" y="6"/>
                  </a:cubicBezTo>
                  <a:cubicBezTo>
                    <a:pt x="658" y="3"/>
                    <a:pt x="626" y="1"/>
                    <a:pt x="5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8" name="Google Shape;10818;p22"/>
            <p:cNvSpPr/>
            <p:nvPr/>
          </p:nvSpPr>
          <p:spPr>
            <a:xfrm>
              <a:off x="897125" y="3853275"/>
              <a:ext cx="15500" cy="13425"/>
            </a:xfrm>
            <a:custGeom>
              <a:avLst/>
              <a:gdLst/>
              <a:ahLst/>
              <a:cxnLst/>
              <a:rect l="l" t="t" r="r" b="b"/>
              <a:pathLst>
                <a:path w="620" h="537" extrusionOk="0">
                  <a:moveTo>
                    <a:pt x="417" y="1"/>
                  </a:moveTo>
                  <a:cubicBezTo>
                    <a:pt x="322" y="1"/>
                    <a:pt x="250" y="25"/>
                    <a:pt x="179" y="37"/>
                  </a:cubicBezTo>
                  <a:cubicBezTo>
                    <a:pt x="143" y="37"/>
                    <a:pt x="108" y="60"/>
                    <a:pt x="72" y="96"/>
                  </a:cubicBezTo>
                  <a:cubicBezTo>
                    <a:pt x="24" y="144"/>
                    <a:pt x="0" y="203"/>
                    <a:pt x="48" y="239"/>
                  </a:cubicBezTo>
                  <a:cubicBezTo>
                    <a:pt x="68" y="268"/>
                    <a:pt x="111" y="290"/>
                    <a:pt x="153" y="290"/>
                  </a:cubicBezTo>
                  <a:cubicBezTo>
                    <a:pt x="162" y="290"/>
                    <a:pt x="171" y="289"/>
                    <a:pt x="179" y="287"/>
                  </a:cubicBezTo>
                  <a:cubicBezTo>
                    <a:pt x="239" y="287"/>
                    <a:pt x="286" y="239"/>
                    <a:pt x="346" y="215"/>
                  </a:cubicBezTo>
                  <a:cubicBezTo>
                    <a:pt x="365" y="206"/>
                    <a:pt x="382" y="201"/>
                    <a:pt x="398" y="201"/>
                  </a:cubicBezTo>
                  <a:cubicBezTo>
                    <a:pt x="439" y="201"/>
                    <a:pt x="465" y="234"/>
                    <a:pt x="465" y="287"/>
                  </a:cubicBezTo>
                  <a:cubicBezTo>
                    <a:pt x="465" y="358"/>
                    <a:pt x="429" y="441"/>
                    <a:pt x="417" y="537"/>
                  </a:cubicBezTo>
                  <a:cubicBezTo>
                    <a:pt x="584" y="406"/>
                    <a:pt x="584" y="406"/>
                    <a:pt x="620" y="144"/>
                  </a:cubicBezTo>
                  <a:lnTo>
                    <a:pt x="620" y="144"/>
                  </a:lnTo>
                  <a:cubicBezTo>
                    <a:pt x="567" y="170"/>
                    <a:pt x="537" y="186"/>
                    <a:pt x="516" y="186"/>
                  </a:cubicBezTo>
                  <a:cubicBezTo>
                    <a:pt x="480" y="186"/>
                    <a:pt x="470" y="137"/>
                    <a:pt x="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9" name="Google Shape;10819;p22"/>
            <p:cNvSpPr/>
            <p:nvPr/>
          </p:nvSpPr>
          <p:spPr>
            <a:xfrm>
              <a:off x="639950" y="3904775"/>
              <a:ext cx="10450" cy="15500"/>
            </a:xfrm>
            <a:custGeom>
              <a:avLst/>
              <a:gdLst/>
              <a:ahLst/>
              <a:cxnLst/>
              <a:rect l="l" t="t" r="r" b="b"/>
              <a:pathLst>
                <a:path w="418" h="620" extrusionOk="0">
                  <a:moveTo>
                    <a:pt x="250" y="1"/>
                  </a:moveTo>
                  <a:cubicBezTo>
                    <a:pt x="108" y="72"/>
                    <a:pt x="48" y="227"/>
                    <a:pt x="0" y="346"/>
                  </a:cubicBezTo>
                  <a:cubicBezTo>
                    <a:pt x="60" y="441"/>
                    <a:pt x="108" y="513"/>
                    <a:pt x="167" y="620"/>
                  </a:cubicBezTo>
                  <a:cubicBezTo>
                    <a:pt x="191" y="620"/>
                    <a:pt x="239" y="620"/>
                    <a:pt x="274" y="608"/>
                  </a:cubicBezTo>
                  <a:cubicBezTo>
                    <a:pt x="405" y="548"/>
                    <a:pt x="417" y="477"/>
                    <a:pt x="310" y="370"/>
                  </a:cubicBezTo>
                  <a:cubicBezTo>
                    <a:pt x="274" y="322"/>
                    <a:pt x="215" y="298"/>
                    <a:pt x="120" y="239"/>
                  </a:cubicBezTo>
                  <a:cubicBezTo>
                    <a:pt x="191" y="191"/>
                    <a:pt x="250" y="155"/>
                    <a:pt x="310" y="120"/>
                  </a:cubicBezTo>
                  <a:cubicBezTo>
                    <a:pt x="298" y="84"/>
                    <a:pt x="274" y="48"/>
                    <a:pt x="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0" name="Google Shape;10820;p22"/>
            <p:cNvSpPr/>
            <p:nvPr/>
          </p:nvSpPr>
          <p:spPr>
            <a:xfrm>
              <a:off x="1272475" y="3771750"/>
              <a:ext cx="11325" cy="12025"/>
            </a:xfrm>
            <a:custGeom>
              <a:avLst/>
              <a:gdLst/>
              <a:ahLst/>
              <a:cxnLst/>
              <a:rect l="l" t="t" r="r" b="b"/>
              <a:pathLst>
                <a:path w="453" h="481" extrusionOk="0">
                  <a:moveTo>
                    <a:pt x="206" y="1"/>
                  </a:moveTo>
                  <a:cubicBezTo>
                    <a:pt x="168" y="1"/>
                    <a:pt x="128" y="16"/>
                    <a:pt x="84" y="47"/>
                  </a:cubicBezTo>
                  <a:cubicBezTo>
                    <a:pt x="0" y="119"/>
                    <a:pt x="12" y="285"/>
                    <a:pt x="119" y="345"/>
                  </a:cubicBezTo>
                  <a:cubicBezTo>
                    <a:pt x="179" y="380"/>
                    <a:pt x="226" y="416"/>
                    <a:pt x="286" y="452"/>
                  </a:cubicBezTo>
                  <a:cubicBezTo>
                    <a:pt x="309" y="471"/>
                    <a:pt x="330" y="480"/>
                    <a:pt x="350" y="480"/>
                  </a:cubicBezTo>
                  <a:cubicBezTo>
                    <a:pt x="393" y="480"/>
                    <a:pt x="428" y="438"/>
                    <a:pt x="453" y="357"/>
                  </a:cubicBezTo>
                  <a:cubicBezTo>
                    <a:pt x="405" y="345"/>
                    <a:pt x="369" y="333"/>
                    <a:pt x="334" y="321"/>
                  </a:cubicBezTo>
                  <a:cubicBezTo>
                    <a:pt x="346" y="285"/>
                    <a:pt x="346" y="273"/>
                    <a:pt x="357" y="261"/>
                  </a:cubicBezTo>
                  <a:cubicBezTo>
                    <a:pt x="405" y="154"/>
                    <a:pt x="405" y="107"/>
                    <a:pt x="298" y="35"/>
                  </a:cubicBezTo>
                  <a:cubicBezTo>
                    <a:pt x="270" y="13"/>
                    <a:pt x="239" y="1"/>
                    <a:pt x="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1" name="Google Shape;10821;p22"/>
            <p:cNvSpPr/>
            <p:nvPr/>
          </p:nvSpPr>
          <p:spPr>
            <a:xfrm>
              <a:off x="972725" y="3816975"/>
              <a:ext cx="11050" cy="1162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1" y="0"/>
                  </a:moveTo>
                  <a:cubicBezTo>
                    <a:pt x="60" y="262"/>
                    <a:pt x="191" y="417"/>
                    <a:pt x="382" y="465"/>
                  </a:cubicBezTo>
                  <a:cubicBezTo>
                    <a:pt x="358" y="405"/>
                    <a:pt x="334" y="346"/>
                    <a:pt x="310" y="286"/>
                  </a:cubicBezTo>
                  <a:cubicBezTo>
                    <a:pt x="358" y="250"/>
                    <a:pt x="417" y="238"/>
                    <a:pt x="429" y="203"/>
                  </a:cubicBezTo>
                  <a:cubicBezTo>
                    <a:pt x="441" y="179"/>
                    <a:pt x="441" y="119"/>
                    <a:pt x="429" y="107"/>
                  </a:cubicBezTo>
                  <a:cubicBezTo>
                    <a:pt x="298" y="24"/>
                    <a:pt x="155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2" name="Google Shape;10822;p22"/>
            <p:cNvSpPr/>
            <p:nvPr/>
          </p:nvSpPr>
          <p:spPr>
            <a:xfrm>
              <a:off x="1101625" y="3948800"/>
              <a:ext cx="14600" cy="9475"/>
            </a:xfrm>
            <a:custGeom>
              <a:avLst/>
              <a:gdLst/>
              <a:ahLst/>
              <a:cxnLst/>
              <a:rect l="l" t="t" r="r" b="b"/>
              <a:pathLst>
                <a:path w="584" h="379" extrusionOk="0">
                  <a:moveTo>
                    <a:pt x="397" y="0"/>
                  </a:moveTo>
                  <a:cubicBezTo>
                    <a:pt x="365" y="0"/>
                    <a:pt x="335" y="30"/>
                    <a:pt x="274" y="85"/>
                  </a:cubicBezTo>
                  <a:cubicBezTo>
                    <a:pt x="226" y="121"/>
                    <a:pt x="155" y="168"/>
                    <a:pt x="107" y="216"/>
                  </a:cubicBezTo>
                  <a:cubicBezTo>
                    <a:pt x="60" y="180"/>
                    <a:pt x="48" y="168"/>
                    <a:pt x="0" y="145"/>
                  </a:cubicBezTo>
                  <a:lnTo>
                    <a:pt x="0" y="145"/>
                  </a:lnTo>
                  <a:cubicBezTo>
                    <a:pt x="48" y="328"/>
                    <a:pt x="89" y="378"/>
                    <a:pt x="197" y="378"/>
                  </a:cubicBezTo>
                  <a:cubicBezTo>
                    <a:pt x="222" y="378"/>
                    <a:pt x="252" y="375"/>
                    <a:pt x="286" y="371"/>
                  </a:cubicBezTo>
                  <a:cubicBezTo>
                    <a:pt x="381" y="347"/>
                    <a:pt x="452" y="311"/>
                    <a:pt x="500" y="228"/>
                  </a:cubicBezTo>
                  <a:cubicBezTo>
                    <a:pt x="524" y="192"/>
                    <a:pt x="560" y="156"/>
                    <a:pt x="583" y="109"/>
                  </a:cubicBezTo>
                  <a:cubicBezTo>
                    <a:pt x="572" y="109"/>
                    <a:pt x="536" y="97"/>
                    <a:pt x="524" y="85"/>
                  </a:cubicBezTo>
                  <a:cubicBezTo>
                    <a:pt x="460" y="27"/>
                    <a:pt x="427" y="0"/>
                    <a:pt x="3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3" name="Google Shape;10823;p22"/>
            <p:cNvSpPr/>
            <p:nvPr/>
          </p:nvSpPr>
          <p:spPr>
            <a:xfrm>
              <a:off x="1176925" y="3724600"/>
              <a:ext cx="11025" cy="12025"/>
            </a:xfrm>
            <a:custGeom>
              <a:avLst/>
              <a:gdLst/>
              <a:ahLst/>
              <a:cxnLst/>
              <a:rect l="l" t="t" r="r" b="b"/>
              <a:pathLst>
                <a:path w="441" h="481" extrusionOk="0">
                  <a:moveTo>
                    <a:pt x="201" y="0"/>
                  </a:moveTo>
                  <a:cubicBezTo>
                    <a:pt x="158" y="0"/>
                    <a:pt x="113" y="16"/>
                    <a:pt x="72" y="52"/>
                  </a:cubicBezTo>
                  <a:cubicBezTo>
                    <a:pt x="0" y="111"/>
                    <a:pt x="0" y="183"/>
                    <a:pt x="84" y="266"/>
                  </a:cubicBezTo>
                  <a:cubicBezTo>
                    <a:pt x="167" y="350"/>
                    <a:pt x="238" y="409"/>
                    <a:pt x="310" y="481"/>
                  </a:cubicBezTo>
                  <a:cubicBezTo>
                    <a:pt x="429" y="326"/>
                    <a:pt x="441" y="195"/>
                    <a:pt x="346" y="76"/>
                  </a:cubicBezTo>
                  <a:cubicBezTo>
                    <a:pt x="312" y="28"/>
                    <a:pt x="258" y="0"/>
                    <a:pt x="2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4" name="Google Shape;10824;p22"/>
            <p:cNvSpPr/>
            <p:nvPr/>
          </p:nvSpPr>
          <p:spPr>
            <a:xfrm>
              <a:off x="921525" y="4121050"/>
              <a:ext cx="9550" cy="11450"/>
            </a:xfrm>
            <a:custGeom>
              <a:avLst/>
              <a:gdLst/>
              <a:ahLst/>
              <a:cxnLst/>
              <a:rect l="l" t="t" r="r" b="b"/>
              <a:pathLst>
                <a:path w="382" h="458" extrusionOk="0">
                  <a:moveTo>
                    <a:pt x="192" y="0"/>
                  </a:moveTo>
                  <a:cubicBezTo>
                    <a:pt x="180" y="0"/>
                    <a:pt x="168" y="2"/>
                    <a:pt x="156" y="5"/>
                  </a:cubicBezTo>
                  <a:cubicBezTo>
                    <a:pt x="48" y="41"/>
                    <a:pt x="1" y="160"/>
                    <a:pt x="48" y="267"/>
                  </a:cubicBezTo>
                  <a:cubicBezTo>
                    <a:pt x="84" y="339"/>
                    <a:pt x="108" y="398"/>
                    <a:pt x="144" y="458"/>
                  </a:cubicBezTo>
                  <a:lnTo>
                    <a:pt x="382" y="458"/>
                  </a:lnTo>
                  <a:cubicBezTo>
                    <a:pt x="382" y="351"/>
                    <a:pt x="382" y="267"/>
                    <a:pt x="346" y="160"/>
                  </a:cubicBezTo>
                  <a:cubicBezTo>
                    <a:pt x="336" y="58"/>
                    <a:pt x="265" y="0"/>
                    <a:pt x="1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5" name="Google Shape;10825;p22"/>
            <p:cNvSpPr/>
            <p:nvPr/>
          </p:nvSpPr>
          <p:spPr>
            <a:xfrm>
              <a:off x="1011725" y="4065725"/>
              <a:ext cx="11625" cy="11075"/>
            </a:xfrm>
            <a:custGeom>
              <a:avLst/>
              <a:gdLst/>
              <a:ahLst/>
              <a:cxnLst/>
              <a:rect l="l" t="t" r="r" b="b"/>
              <a:pathLst>
                <a:path w="465" h="443" extrusionOk="0">
                  <a:moveTo>
                    <a:pt x="218" y="1"/>
                  </a:moveTo>
                  <a:cubicBezTo>
                    <a:pt x="208" y="1"/>
                    <a:pt x="199" y="2"/>
                    <a:pt x="191" y="4"/>
                  </a:cubicBezTo>
                  <a:cubicBezTo>
                    <a:pt x="48" y="40"/>
                    <a:pt x="0" y="123"/>
                    <a:pt x="24" y="313"/>
                  </a:cubicBezTo>
                  <a:cubicBezTo>
                    <a:pt x="72" y="301"/>
                    <a:pt x="108" y="290"/>
                    <a:pt x="143" y="278"/>
                  </a:cubicBezTo>
                  <a:cubicBezTo>
                    <a:pt x="167" y="301"/>
                    <a:pt x="167" y="313"/>
                    <a:pt x="167" y="325"/>
                  </a:cubicBezTo>
                  <a:cubicBezTo>
                    <a:pt x="143" y="361"/>
                    <a:pt x="119" y="409"/>
                    <a:pt x="179" y="432"/>
                  </a:cubicBezTo>
                  <a:cubicBezTo>
                    <a:pt x="186" y="440"/>
                    <a:pt x="196" y="443"/>
                    <a:pt x="207" y="443"/>
                  </a:cubicBezTo>
                  <a:cubicBezTo>
                    <a:pt x="231" y="443"/>
                    <a:pt x="261" y="429"/>
                    <a:pt x="286" y="421"/>
                  </a:cubicBezTo>
                  <a:cubicBezTo>
                    <a:pt x="429" y="349"/>
                    <a:pt x="465" y="171"/>
                    <a:pt x="346" y="51"/>
                  </a:cubicBezTo>
                  <a:cubicBezTo>
                    <a:pt x="316" y="22"/>
                    <a:pt x="263" y="1"/>
                    <a:pt x="2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6" name="Google Shape;10826;p22"/>
            <p:cNvSpPr/>
            <p:nvPr/>
          </p:nvSpPr>
          <p:spPr>
            <a:xfrm>
              <a:off x="822700" y="3908050"/>
              <a:ext cx="16700" cy="14600"/>
            </a:xfrm>
            <a:custGeom>
              <a:avLst/>
              <a:gdLst/>
              <a:ahLst/>
              <a:cxnLst/>
              <a:rect l="l" t="t" r="r" b="b"/>
              <a:pathLst>
                <a:path w="668" h="584" extrusionOk="0">
                  <a:moveTo>
                    <a:pt x="120" y="1"/>
                  </a:moveTo>
                  <a:cubicBezTo>
                    <a:pt x="1" y="72"/>
                    <a:pt x="72" y="155"/>
                    <a:pt x="120" y="227"/>
                  </a:cubicBezTo>
                  <a:cubicBezTo>
                    <a:pt x="179" y="310"/>
                    <a:pt x="251" y="370"/>
                    <a:pt x="310" y="465"/>
                  </a:cubicBezTo>
                  <a:cubicBezTo>
                    <a:pt x="358" y="524"/>
                    <a:pt x="477" y="548"/>
                    <a:pt x="560" y="584"/>
                  </a:cubicBezTo>
                  <a:cubicBezTo>
                    <a:pt x="596" y="584"/>
                    <a:pt x="644" y="536"/>
                    <a:pt x="668" y="524"/>
                  </a:cubicBezTo>
                  <a:cubicBezTo>
                    <a:pt x="608" y="334"/>
                    <a:pt x="441" y="346"/>
                    <a:pt x="310" y="274"/>
                  </a:cubicBezTo>
                  <a:cubicBezTo>
                    <a:pt x="299" y="60"/>
                    <a:pt x="263" y="36"/>
                    <a:pt x="1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7" name="Google Shape;10827;p22"/>
            <p:cNvSpPr/>
            <p:nvPr/>
          </p:nvSpPr>
          <p:spPr>
            <a:xfrm>
              <a:off x="1138825" y="3975450"/>
              <a:ext cx="11625" cy="10025"/>
            </a:xfrm>
            <a:custGeom>
              <a:avLst/>
              <a:gdLst/>
              <a:ahLst/>
              <a:cxnLst/>
              <a:rect l="l" t="t" r="r" b="b"/>
              <a:pathLst>
                <a:path w="465" h="401" extrusionOk="0">
                  <a:moveTo>
                    <a:pt x="216" y="0"/>
                  </a:moveTo>
                  <a:cubicBezTo>
                    <a:pt x="143" y="0"/>
                    <a:pt x="71" y="42"/>
                    <a:pt x="36" y="102"/>
                  </a:cubicBezTo>
                  <a:cubicBezTo>
                    <a:pt x="0" y="174"/>
                    <a:pt x="36" y="293"/>
                    <a:pt x="107" y="329"/>
                  </a:cubicBezTo>
                  <a:cubicBezTo>
                    <a:pt x="154" y="329"/>
                    <a:pt x="157" y="248"/>
                    <a:pt x="196" y="248"/>
                  </a:cubicBezTo>
                  <a:cubicBezTo>
                    <a:pt x="207" y="248"/>
                    <a:pt x="221" y="254"/>
                    <a:pt x="238" y="269"/>
                  </a:cubicBezTo>
                  <a:cubicBezTo>
                    <a:pt x="227" y="293"/>
                    <a:pt x="215" y="329"/>
                    <a:pt x="203" y="400"/>
                  </a:cubicBezTo>
                  <a:cubicBezTo>
                    <a:pt x="274" y="388"/>
                    <a:pt x="334" y="400"/>
                    <a:pt x="358" y="376"/>
                  </a:cubicBezTo>
                  <a:cubicBezTo>
                    <a:pt x="393" y="353"/>
                    <a:pt x="417" y="329"/>
                    <a:pt x="441" y="281"/>
                  </a:cubicBezTo>
                  <a:cubicBezTo>
                    <a:pt x="465" y="198"/>
                    <a:pt x="393" y="43"/>
                    <a:pt x="298" y="19"/>
                  </a:cubicBezTo>
                  <a:cubicBezTo>
                    <a:pt x="272" y="6"/>
                    <a:pt x="244" y="0"/>
                    <a:pt x="2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8" name="Google Shape;10828;p22"/>
            <p:cNvSpPr/>
            <p:nvPr/>
          </p:nvSpPr>
          <p:spPr>
            <a:xfrm>
              <a:off x="894750" y="4033075"/>
              <a:ext cx="13125" cy="11625"/>
            </a:xfrm>
            <a:custGeom>
              <a:avLst/>
              <a:gdLst/>
              <a:ahLst/>
              <a:cxnLst/>
              <a:rect l="l" t="t" r="r" b="b"/>
              <a:pathLst>
                <a:path w="525" h="465" extrusionOk="0">
                  <a:moveTo>
                    <a:pt x="345" y="0"/>
                  </a:moveTo>
                  <a:lnTo>
                    <a:pt x="345" y="0"/>
                  </a:lnTo>
                  <a:cubicBezTo>
                    <a:pt x="393" y="119"/>
                    <a:pt x="393" y="119"/>
                    <a:pt x="334" y="238"/>
                  </a:cubicBezTo>
                  <a:cubicBezTo>
                    <a:pt x="298" y="226"/>
                    <a:pt x="274" y="226"/>
                    <a:pt x="250" y="226"/>
                  </a:cubicBezTo>
                  <a:cubicBezTo>
                    <a:pt x="226" y="214"/>
                    <a:pt x="179" y="191"/>
                    <a:pt x="155" y="191"/>
                  </a:cubicBezTo>
                  <a:cubicBezTo>
                    <a:pt x="142" y="188"/>
                    <a:pt x="128" y="186"/>
                    <a:pt x="115" y="186"/>
                  </a:cubicBezTo>
                  <a:cubicBezTo>
                    <a:pt x="70" y="186"/>
                    <a:pt x="31" y="204"/>
                    <a:pt x="12" y="250"/>
                  </a:cubicBezTo>
                  <a:cubicBezTo>
                    <a:pt x="0" y="286"/>
                    <a:pt x="36" y="345"/>
                    <a:pt x="60" y="369"/>
                  </a:cubicBezTo>
                  <a:cubicBezTo>
                    <a:pt x="97" y="406"/>
                    <a:pt x="148" y="425"/>
                    <a:pt x="202" y="425"/>
                  </a:cubicBezTo>
                  <a:cubicBezTo>
                    <a:pt x="234" y="425"/>
                    <a:pt x="267" y="418"/>
                    <a:pt x="298" y="405"/>
                  </a:cubicBezTo>
                  <a:cubicBezTo>
                    <a:pt x="334" y="393"/>
                    <a:pt x="357" y="369"/>
                    <a:pt x="369" y="357"/>
                  </a:cubicBezTo>
                  <a:cubicBezTo>
                    <a:pt x="429" y="405"/>
                    <a:pt x="476" y="429"/>
                    <a:pt x="524" y="464"/>
                  </a:cubicBezTo>
                  <a:cubicBezTo>
                    <a:pt x="512" y="357"/>
                    <a:pt x="500" y="250"/>
                    <a:pt x="500" y="167"/>
                  </a:cubicBezTo>
                  <a:cubicBezTo>
                    <a:pt x="476" y="72"/>
                    <a:pt x="453" y="48"/>
                    <a:pt x="3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9" name="Google Shape;10829;p22"/>
            <p:cNvSpPr/>
            <p:nvPr/>
          </p:nvSpPr>
          <p:spPr>
            <a:xfrm>
              <a:off x="961425" y="3705750"/>
              <a:ext cx="10425" cy="11275"/>
            </a:xfrm>
            <a:custGeom>
              <a:avLst/>
              <a:gdLst/>
              <a:ahLst/>
              <a:cxnLst/>
              <a:rect l="l" t="t" r="r" b="b"/>
              <a:pathLst>
                <a:path w="417" h="451" extrusionOk="0">
                  <a:moveTo>
                    <a:pt x="160" y="1"/>
                  </a:moveTo>
                  <a:cubicBezTo>
                    <a:pt x="116" y="1"/>
                    <a:pt x="80" y="16"/>
                    <a:pt x="12" y="44"/>
                  </a:cubicBezTo>
                  <a:cubicBezTo>
                    <a:pt x="0" y="127"/>
                    <a:pt x="36" y="175"/>
                    <a:pt x="119" y="187"/>
                  </a:cubicBezTo>
                  <a:cubicBezTo>
                    <a:pt x="107" y="246"/>
                    <a:pt x="72" y="306"/>
                    <a:pt x="95" y="342"/>
                  </a:cubicBezTo>
                  <a:cubicBezTo>
                    <a:pt x="107" y="389"/>
                    <a:pt x="143" y="425"/>
                    <a:pt x="191" y="449"/>
                  </a:cubicBezTo>
                  <a:cubicBezTo>
                    <a:pt x="195" y="450"/>
                    <a:pt x="199" y="450"/>
                    <a:pt x="203" y="450"/>
                  </a:cubicBezTo>
                  <a:cubicBezTo>
                    <a:pt x="244" y="450"/>
                    <a:pt x="275" y="397"/>
                    <a:pt x="286" y="353"/>
                  </a:cubicBezTo>
                  <a:cubicBezTo>
                    <a:pt x="298" y="330"/>
                    <a:pt x="310" y="282"/>
                    <a:pt x="345" y="246"/>
                  </a:cubicBezTo>
                  <a:cubicBezTo>
                    <a:pt x="405" y="187"/>
                    <a:pt x="417" y="127"/>
                    <a:pt x="393" y="56"/>
                  </a:cubicBezTo>
                  <a:cubicBezTo>
                    <a:pt x="269" y="18"/>
                    <a:pt x="209" y="1"/>
                    <a:pt x="1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0" name="Google Shape;10830;p22"/>
            <p:cNvSpPr/>
            <p:nvPr/>
          </p:nvSpPr>
          <p:spPr>
            <a:xfrm>
              <a:off x="919450" y="3950625"/>
              <a:ext cx="11025" cy="11925"/>
            </a:xfrm>
            <a:custGeom>
              <a:avLst/>
              <a:gdLst/>
              <a:ahLst/>
              <a:cxnLst/>
              <a:rect l="l" t="t" r="r" b="b"/>
              <a:pathLst>
                <a:path w="441" h="477" extrusionOk="0">
                  <a:moveTo>
                    <a:pt x="187" y="0"/>
                  </a:moveTo>
                  <a:cubicBezTo>
                    <a:pt x="166" y="0"/>
                    <a:pt x="144" y="4"/>
                    <a:pt x="119" y="12"/>
                  </a:cubicBezTo>
                  <a:cubicBezTo>
                    <a:pt x="12" y="36"/>
                    <a:pt x="0" y="83"/>
                    <a:pt x="24" y="179"/>
                  </a:cubicBezTo>
                  <a:cubicBezTo>
                    <a:pt x="72" y="322"/>
                    <a:pt x="179" y="381"/>
                    <a:pt x="286" y="476"/>
                  </a:cubicBezTo>
                  <a:cubicBezTo>
                    <a:pt x="429" y="381"/>
                    <a:pt x="441" y="357"/>
                    <a:pt x="381" y="214"/>
                  </a:cubicBezTo>
                  <a:cubicBezTo>
                    <a:pt x="370" y="179"/>
                    <a:pt x="358" y="143"/>
                    <a:pt x="346" y="119"/>
                  </a:cubicBezTo>
                  <a:cubicBezTo>
                    <a:pt x="309" y="45"/>
                    <a:pt x="258" y="0"/>
                    <a:pt x="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1" name="Google Shape;10831;p22"/>
            <p:cNvSpPr/>
            <p:nvPr/>
          </p:nvSpPr>
          <p:spPr>
            <a:xfrm>
              <a:off x="731925" y="3915800"/>
              <a:ext cx="12825" cy="11025"/>
            </a:xfrm>
            <a:custGeom>
              <a:avLst/>
              <a:gdLst/>
              <a:ahLst/>
              <a:cxnLst/>
              <a:rect l="l" t="t" r="r" b="b"/>
              <a:pathLst>
                <a:path w="513" h="441" extrusionOk="0">
                  <a:moveTo>
                    <a:pt x="84" y="0"/>
                  </a:moveTo>
                  <a:lnTo>
                    <a:pt x="0" y="143"/>
                  </a:lnTo>
                  <a:cubicBezTo>
                    <a:pt x="60" y="155"/>
                    <a:pt x="108" y="167"/>
                    <a:pt x="143" y="179"/>
                  </a:cubicBezTo>
                  <a:cubicBezTo>
                    <a:pt x="131" y="274"/>
                    <a:pt x="120" y="345"/>
                    <a:pt x="84" y="441"/>
                  </a:cubicBezTo>
                  <a:cubicBezTo>
                    <a:pt x="163" y="441"/>
                    <a:pt x="237" y="430"/>
                    <a:pt x="310" y="430"/>
                  </a:cubicBezTo>
                  <a:cubicBezTo>
                    <a:pt x="346" y="430"/>
                    <a:pt x="381" y="433"/>
                    <a:pt x="417" y="441"/>
                  </a:cubicBezTo>
                  <a:cubicBezTo>
                    <a:pt x="477" y="441"/>
                    <a:pt x="512" y="345"/>
                    <a:pt x="501" y="286"/>
                  </a:cubicBezTo>
                  <a:cubicBezTo>
                    <a:pt x="477" y="202"/>
                    <a:pt x="417" y="143"/>
                    <a:pt x="322" y="143"/>
                  </a:cubicBezTo>
                  <a:cubicBezTo>
                    <a:pt x="310" y="135"/>
                    <a:pt x="297" y="132"/>
                    <a:pt x="283" y="132"/>
                  </a:cubicBezTo>
                  <a:cubicBezTo>
                    <a:pt x="254" y="132"/>
                    <a:pt x="223" y="143"/>
                    <a:pt x="191" y="143"/>
                  </a:cubicBezTo>
                  <a:cubicBezTo>
                    <a:pt x="167" y="95"/>
                    <a:pt x="131" y="60"/>
                    <a:pt x="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2" name="Google Shape;10832;p22"/>
            <p:cNvSpPr/>
            <p:nvPr/>
          </p:nvSpPr>
          <p:spPr>
            <a:xfrm>
              <a:off x="810800" y="3717550"/>
              <a:ext cx="13725" cy="9850"/>
            </a:xfrm>
            <a:custGeom>
              <a:avLst/>
              <a:gdLst/>
              <a:ahLst/>
              <a:cxnLst/>
              <a:rect l="l" t="t" r="r" b="b"/>
              <a:pathLst>
                <a:path w="549" h="394" extrusionOk="0">
                  <a:moveTo>
                    <a:pt x="203" y="1"/>
                  </a:moveTo>
                  <a:cubicBezTo>
                    <a:pt x="191" y="48"/>
                    <a:pt x="191" y="108"/>
                    <a:pt x="167" y="143"/>
                  </a:cubicBezTo>
                  <a:cubicBezTo>
                    <a:pt x="132" y="179"/>
                    <a:pt x="72" y="215"/>
                    <a:pt x="1" y="251"/>
                  </a:cubicBezTo>
                  <a:cubicBezTo>
                    <a:pt x="72" y="298"/>
                    <a:pt x="144" y="334"/>
                    <a:pt x="227" y="393"/>
                  </a:cubicBezTo>
                  <a:cubicBezTo>
                    <a:pt x="247" y="336"/>
                    <a:pt x="270" y="318"/>
                    <a:pt x="293" y="318"/>
                  </a:cubicBezTo>
                  <a:cubicBezTo>
                    <a:pt x="329" y="318"/>
                    <a:pt x="368" y="363"/>
                    <a:pt x="407" y="363"/>
                  </a:cubicBezTo>
                  <a:cubicBezTo>
                    <a:pt x="415" y="363"/>
                    <a:pt x="422" y="361"/>
                    <a:pt x="429" y="358"/>
                  </a:cubicBezTo>
                  <a:cubicBezTo>
                    <a:pt x="548" y="132"/>
                    <a:pt x="489" y="12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3" name="Google Shape;10833;p22"/>
            <p:cNvSpPr/>
            <p:nvPr/>
          </p:nvSpPr>
          <p:spPr>
            <a:xfrm>
              <a:off x="908725" y="4163450"/>
              <a:ext cx="11050" cy="10950"/>
            </a:xfrm>
            <a:custGeom>
              <a:avLst/>
              <a:gdLst/>
              <a:ahLst/>
              <a:cxnLst/>
              <a:rect l="l" t="t" r="r" b="b"/>
              <a:pathLst>
                <a:path w="442" h="438" extrusionOk="0">
                  <a:moveTo>
                    <a:pt x="191" y="0"/>
                  </a:moveTo>
                  <a:cubicBezTo>
                    <a:pt x="156" y="12"/>
                    <a:pt x="108" y="72"/>
                    <a:pt x="108" y="83"/>
                  </a:cubicBezTo>
                  <a:cubicBezTo>
                    <a:pt x="144" y="179"/>
                    <a:pt x="84" y="214"/>
                    <a:pt x="25" y="262"/>
                  </a:cubicBezTo>
                  <a:cubicBezTo>
                    <a:pt x="13" y="274"/>
                    <a:pt x="13" y="310"/>
                    <a:pt x="1" y="333"/>
                  </a:cubicBezTo>
                  <a:cubicBezTo>
                    <a:pt x="70" y="409"/>
                    <a:pt x="142" y="438"/>
                    <a:pt x="220" y="438"/>
                  </a:cubicBezTo>
                  <a:cubicBezTo>
                    <a:pt x="289" y="438"/>
                    <a:pt x="363" y="415"/>
                    <a:pt x="441" y="381"/>
                  </a:cubicBezTo>
                  <a:cubicBezTo>
                    <a:pt x="429" y="357"/>
                    <a:pt x="429" y="322"/>
                    <a:pt x="406" y="298"/>
                  </a:cubicBezTo>
                  <a:cubicBezTo>
                    <a:pt x="346" y="238"/>
                    <a:pt x="275" y="167"/>
                    <a:pt x="275" y="60"/>
                  </a:cubicBezTo>
                  <a:cubicBezTo>
                    <a:pt x="275" y="36"/>
                    <a:pt x="215" y="0"/>
                    <a:pt x="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4" name="Google Shape;10834;p22"/>
            <p:cNvSpPr/>
            <p:nvPr/>
          </p:nvSpPr>
          <p:spPr>
            <a:xfrm>
              <a:off x="1061425" y="3892875"/>
              <a:ext cx="12825" cy="9550"/>
            </a:xfrm>
            <a:custGeom>
              <a:avLst/>
              <a:gdLst/>
              <a:ahLst/>
              <a:cxnLst/>
              <a:rect l="l" t="t" r="r" b="b"/>
              <a:pathLst>
                <a:path w="513" h="382" extrusionOk="0">
                  <a:moveTo>
                    <a:pt x="263" y="0"/>
                  </a:moveTo>
                  <a:cubicBezTo>
                    <a:pt x="144" y="0"/>
                    <a:pt x="144" y="107"/>
                    <a:pt x="84" y="179"/>
                  </a:cubicBezTo>
                  <a:cubicBezTo>
                    <a:pt x="1" y="262"/>
                    <a:pt x="25" y="322"/>
                    <a:pt x="96" y="381"/>
                  </a:cubicBezTo>
                  <a:cubicBezTo>
                    <a:pt x="203" y="369"/>
                    <a:pt x="286" y="346"/>
                    <a:pt x="358" y="322"/>
                  </a:cubicBezTo>
                  <a:cubicBezTo>
                    <a:pt x="513" y="298"/>
                    <a:pt x="513" y="310"/>
                    <a:pt x="441" y="167"/>
                  </a:cubicBezTo>
                  <a:cubicBezTo>
                    <a:pt x="394" y="84"/>
                    <a:pt x="358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5" name="Google Shape;10835;p22"/>
            <p:cNvSpPr/>
            <p:nvPr/>
          </p:nvSpPr>
          <p:spPr>
            <a:xfrm>
              <a:off x="973025" y="4101525"/>
              <a:ext cx="14575" cy="7850"/>
            </a:xfrm>
            <a:custGeom>
              <a:avLst/>
              <a:gdLst/>
              <a:ahLst/>
              <a:cxnLst/>
              <a:rect l="l" t="t" r="r" b="b"/>
              <a:pathLst>
                <a:path w="583" h="314" extrusionOk="0">
                  <a:moveTo>
                    <a:pt x="428" y="12"/>
                  </a:moveTo>
                  <a:cubicBezTo>
                    <a:pt x="425" y="12"/>
                    <a:pt x="421" y="12"/>
                    <a:pt x="417" y="12"/>
                  </a:cubicBezTo>
                  <a:cubicBezTo>
                    <a:pt x="310" y="48"/>
                    <a:pt x="179" y="1"/>
                    <a:pt x="72" y="108"/>
                  </a:cubicBezTo>
                  <a:cubicBezTo>
                    <a:pt x="48" y="120"/>
                    <a:pt x="1" y="179"/>
                    <a:pt x="12" y="191"/>
                  </a:cubicBezTo>
                  <a:cubicBezTo>
                    <a:pt x="24" y="239"/>
                    <a:pt x="72" y="274"/>
                    <a:pt x="120" y="286"/>
                  </a:cubicBezTo>
                  <a:cubicBezTo>
                    <a:pt x="143" y="286"/>
                    <a:pt x="179" y="239"/>
                    <a:pt x="203" y="215"/>
                  </a:cubicBezTo>
                  <a:cubicBezTo>
                    <a:pt x="227" y="191"/>
                    <a:pt x="227" y="167"/>
                    <a:pt x="227" y="132"/>
                  </a:cubicBezTo>
                  <a:cubicBezTo>
                    <a:pt x="239" y="120"/>
                    <a:pt x="251" y="120"/>
                    <a:pt x="262" y="108"/>
                  </a:cubicBezTo>
                  <a:cubicBezTo>
                    <a:pt x="262" y="225"/>
                    <a:pt x="310" y="314"/>
                    <a:pt x="432" y="314"/>
                  </a:cubicBezTo>
                  <a:cubicBezTo>
                    <a:pt x="446" y="314"/>
                    <a:pt x="461" y="313"/>
                    <a:pt x="477" y="310"/>
                  </a:cubicBezTo>
                  <a:cubicBezTo>
                    <a:pt x="501" y="286"/>
                    <a:pt x="536" y="239"/>
                    <a:pt x="548" y="191"/>
                  </a:cubicBezTo>
                  <a:cubicBezTo>
                    <a:pt x="582" y="112"/>
                    <a:pt x="498" y="12"/>
                    <a:pt x="428" y="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6" name="Google Shape;10836;p22"/>
            <p:cNvSpPr/>
            <p:nvPr/>
          </p:nvSpPr>
          <p:spPr>
            <a:xfrm>
              <a:off x="698300" y="3480925"/>
              <a:ext cx="14600" cy="9825"/>
            </a:xfrm>
            <a:custGeom>
              <a:avLst/>
              <a:gdLst/>
              <a:ahLst/>
              <a:cxnLst/>
              <a:rect l="l" t="t" r="r" b="b"/>
              <a:pathLst>
                <a:path w="584" h="393" extrusionOk="0">
                  <a:moveTo>
                    <a:pt x="286" y="0"/>
                  </a:moveTo>
                  <a:cubicBezTo>
                    <a:pt x="238" y="12"/>
                    <a:pt x="202" y="36"/>
                    <a:pt x="167" y="48"/>
                  </a:cubicBezTo>
                  <a:cubicBezTo>
                    <a:pt x="0" y="131"/>
                    <a:pt x="0" y="131"/>
                    <a:pt x="107" y="286"/>
                  </a:cubicBezTo>
                  <a:cubicBezTo>
                    <a:pt x="119" y="310"/>
                    <a:pt x="143" y="345"/>
                    <a:pt x="155" y="393"/>
                  </a:cubicBezTo>
                  <a:cubicBezTo>
                    <a:pt x="214" y="357"/>
                    <a:pt x="262" y="310"/>
                    <a:pt x="322" y="286"/>
                  </a:cubicBezTo>
                  <a:cubicBezTo>
                    <a:pt x="393" y="274"/>
                    <a:pt x="476" y="250"/>
                    <a:pt x="583" y="238"/>
                  </a:cubicBezTo>
                  <a:cubicBezTo>
                    <a:pt x="464" y="155"/>
                    <a:pt x="381" y="72"/>
                    <a:pt x="2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7" name="Google Shape;10837;p22"/>
            <p:cNvSpPr/>
            <p:nvPr/>
          </p:nvSpPr>
          <p:spPr>
            <a:xfrm>
              <a:off x="1000700" y="3721200"/>
              <a:ext cx="10150" cy="8725"/>
            </a:xfrm>
            <a:custGeom>
              <a:avLst/>
              <a:gdLst/>
              <a:ahLst/>
              <a:cxnLst/>
              <a:rect l="l" t="t" r="r" b="b"/>
              <a:pathLst>
                <a:path w="406" h="349" extrusionOk="0">
                  <a:moveTo>
                    <a:pt x="220" y="0"/>
                  </a:moveTo>
                  <a:cubicBezTo>
                    <a:pt x="100" y="0"/>
                    <a:pt x="17" y="69"/>
                    <a:pt x="1" y="200"/>
                  </a:cubicBezTo>
                  <a:cubicBezTo>
                    <a:pt x="48" y="212"/>
                    <a:pt x="108" y="224"/>
                    <a:pt x="144" y="259"/>
                  </a:cubicBezTo>
                  <a:cubicBezTo>
                    <a:pt x="202" y="308"/>
                    <a:pt x="277" y="349"/>
                    <a:pt x="354" y="349"/>
                  </a:cubicBezTo>
                  <a:cubicBezTo>
                    <a:pt x="371" y="349"/>
                    <a:pt x="388" y="347"/>
                    <a:pt x="406" y="343"/>
                  </a:cubicBezTo>
                  <a:lnTo>
                    <a:pt x="406" y="45"/>
                  </a:lnTo>
                  <a:cubicBezTo>
                    <a:pt x="338" y="15"/>
                    <a:pt x="275" y="0"/>
                    <a:pt x="2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8" name="Google Shape;10838;p22"/>
            <p:cNvSpPr/>
            <p:nvPr/>
          </p:nvSpPr>
          <p:spPr>
            <a:xfrm>
              <a:off x="899200" y="4076825"/>
              <a:ext cx="10150" cy="16975"/>
            </a:xfrm>
            <a:custGeom>
              <a:avLst/>
              <a:gdLst/>
              <a:ahLst/>
              <a:cxnLst/>
              <a:rect l="l" t="t" r="r" b="b"/>
              <a:pathLst>
                <a:path w="406" h="679" extrusionOk="0">
                  <a:moveTo>
                    <a:pt x="382" y="0"/>
                  </a:moveTo>
                  <a:cubicBezTo>
                    <a:pt x="287" y="24"/>
                    <a:pt x="227" y="24"/>
                    <a:pt x="167" y="36"/>
                  </a:cubicBezTo>
                  <a:cubicBezTo>
                    <a:pt x="108" y="36"/>
                    <a:pt x="96" y="84"/>
                    <a:pt x="108" y="143"/>
                  </a:cubicBezTo>
                  <a:cubicBezTo>
                    <a:pt x="120" y="167"/>
                    <a:pt x="156" y="203"/>
                    <a:pt x="156" y="203"/>
                  </a:cubicBezTo>
                  <a:cubicBezTo>
                    <a:pt x="108" y="334"/>
                    <a:pt x="48" y="453"/>
                    <a:pt x="1" y="572"/>
                  </a:cubicBezTo>
                  <a:cubicBezTo>
                    <a:pt x="1" y="584"/>
                    <a:pt x="48" y="619"/>
                    <a:pt x="84" y="679"/>
                  </a:cubicBezTo>
                  <a:cubicBezTo>
                    <a:pt x="179" y="477"/>
                    <a:pt x="298" y="334"/>
                    <a:pt x="334" y="143"/>
                  </a:cubicBezTo>
                  <a:lnTo>
                    <a:pt x="358" y="143"/>
                  </a:lnTo>
                  <a:cubicBezTo>
                    <a:pt x="382" y="155"/>
                    <a:pt x="382" y="155"/>
                    <a:pt x="406" y="167"/>
                  </a:cubicBezTo>
                  <a:cubicBezTo>
                    <a:pt x="394" y="108"/>
                    <a:pt x="394" y="48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9" name="Google Shape;10839;p22"/>
            <p:cNvSpPr/>
            <p:nvPr/>
          </p:nvSpPr>
          <p:spPr>
            <a:xfrm>
              <a:off x="853075" y="3996625"/>
              <a:ext cx="11325" cy="10550"/>
            </a:xfrm>
            <a:custGeom>
              <a:avLst/>
              <a:gdLst/>
              <a:ahLst/>
              <a:cxnLst/>
              <a:rect l="l" t="t" r="r" b="b"/>
              <a:pathLst>
                <a:path w="453" h="422" extrusionOk="0">
                  <a:moveTo>
                    <a:pt x="231" y="1"/>
                  </a:moveTo>
                  <a:cubicBezTo>
                    <a:pt x="222" y="1"/>
                    <a:pt x="212" y="2"/>
                    <a:pt x="203" y="6"/>
                  </a:cubicBezTo>
                  <a:cubicBezTo>
                    <a:pt x="179" y="29"/>
                    <a:pt x="179" y="65"/>
                    <a:pt x="179" y="89"/>
                  </a:cubicBezTo>
                  <a:cubicBezTo>
                    <a:pt x="155" y="101"/>
                    <a:pt x="96" y="125"/>
                    <a:pt x="84" y="148"/>
                  </a:cubicBezTo>
                  <a:cubicBezTo>
                    <a:pt x="48" y="208"/>
                    <a:pt x="36" y="268"/>
                    <a:pt x="0" y="339"/>
                  </a:cubicBezTo>
                  <a:cubicBezTo>
                    <a:pt x="61" y="399"/>
                    <a:pt x="111" y="421"/>
                    <a:pt x="157" y="421"/>
                  </a:cubicBezTo>
                  <a:cubicBezTo>
                    <a:pt x="265" y="421"/>
                    <a:pt x="344" y="297"/>
                    <a:pt x="453" y="256"/>
                  </a:cubicBezTo>
                  <a:cubicBezTo>
                    <a:pt x="350" y="70"/>
                    <a:pt x="291" y="1"/>
                    <a:pt x="2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0" name="Google Shape;10840;p22"/>
            <p:cNvSpPr/>
            <p:nvPr/>
          </p:nvSpPr>
          <p:spPr>
            <a:xfrm>
              <a:off x="829250" y="3440725"/>
              <a:ext cx="9850" cy="9875"/>
            </a:xfrm>
            <a:custGeom>
              <a:avLst/>
              <a:gdLst/>
              <a:ahLst/>
              <a:cxnLst/>
              <a:rect l="l" t="t" r="r" b="b"/>
              <a:pathLst>
                <a:path w="394" h="395" extrusionOk="0">
                  <a:moveTo>
                    <a:pt x="156" y="1"/>
                  </a:moveTo>
                  <a:cubicBezTo>
                    <a:pt x="84" y="1"/>
                    <a:pt x="1" y="72"/>
                    <a:pt x="25" y="179"/>
                  </a:cubicBezTo>
                  <a:cubicBezTo>
                    <a:pt x="25" y="282"/>
                    <a:pt x="144" y="394"/>
                    <a:pt x="227" y="394"/>
                  </a:cubicBezTo>
                  <a:cubicBezTo>
                    <a:pt x="231" y="394"/>
                    <a:pt x="235" y="394"/>
                    <a:pt x="239" y="394"/>
                  </a:cubicBezTo>
                  <a:cubicBezTo>
                    <a:pt x="322" y="394"/>
                    <a:pt x="394" y="298"/>
                    <a:pt x="394" y="215"/>
                  </a:cubicBezTo>
                  <a:cubicBezTo>
                    <a:pt x="382" y="108"/>
                    <a:pt x="263" y="1"/>
                    <a:pt x="1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1" name="Google Shape;10841;p22"/>
            <p:cNvSpPr/>
            <p:nvPr/>
          </p:nvSpPr>
          <p:spPr>
            <a:xfrm>
              <a:off x="859625" y="4009425"/>
              <a:ext cx="8050" cy="13250"/>
            </a:xfrm>
            <a:custGeom>
              <a:avLst/>
              <a:gdLst/>
              <a:ahLst/>
              <a:cxnLst/>
              <a:rect l="l" t="t" r="r" b="b"/>
              <a:pathLst>
                <a:path w="322" h="530" extrusionOk="0">
                  <a:moveTo>
                    <a:pt x="68" y="1"/>
                  </a:moveTo>
                  <a:cubicBezTo>
                    <a:pt x="57" y="1"/>
                    <a:pt x="46" y="2"/>
                    <a:pt x="36" y="6"/>
                  </a:cubicBezTo>
                  <a:cubicBezTo>
                    <a:pt x="24" y="29"/>
                    <a:pt x="12" y="65"/>
                    <a:pt x="0" y="101"/>
                  </a:cubicBezTo>
                  <a:lnTo>
                    <a:pt x="119" y="482"/>
                  </a:lnTo>
                  <a:cubicBezTo>
                    <a:pt x="131" y="506"/>
                    <a:pt x="131" y="518"/>
                    <a:pt x="143" y="529"/>
                  </a:cubicBezTo>
                  <a:cubicBezTo>
                    <a:pt x="155" y="529"/>
                    <a:pt x="179" y="529"/>
                    <a:pt x="179" y="506"/>
                  </a:cubicBezTo>
                  <a:cubicBezTo>
                    <a:pt x="191" y="446"/>
                    <a:pt x="203" y="398"/>
                    <a:pt x="215" y="339"/>
                  </a:cubicBezTo>
                  <a:cubicBezTo>
                    <a:pt x="250" y="327"/>
                    <a:pt x="298" y="303"/>
                    <a:pt x="322" y="291"/>
                  </a:cubicBezTo>
                  <a:cubicBezTo>
                    <a:pt x="298" y="172"/>
                    <a:pt x="143" y="148"/>
                    <a:pt x="131" y="29"/>
                  </a:cubicBezTo>
                  <a:cubicBezTo>
                    <a:pt x="131" y="12"/>
                    <a:pt x="99" y="1"/>
                    <a:pt x="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2" name="Google Shape;10842;p22"/>
            <p:cNvSpPr/>
            <p:nvPr/>
          </p:nvSpPr>
          <p:spPr>
            <a:xfrm>
              <a:off x="1217400" y="3763400"/>
              <a:ext cx="13725" cy="6675"/>
            </a:xfrm>
            <a:custGeom>
              <a:avLst/>
              <a:gdLst/>
              <a:ahLst/>
              <a:cxnLst/>
              <a:rect l="l" t="t" r="r" b="b"/>
              <a:pathLst>
                <a:path w="549" h="267" extrusionOk="0">
                  <a:moveTo>
                    <a:pt x="84" y="0"/>
                  </a:moveTo>
                  <a:cubicBezTo>
                    <a:pt x="72" y="0"/>
                    <a:pt x="60" y="12"/>
                    <a:pt x="24" y="12"/>
                  </a:cubicBezTo>
                  <a:cubicBezTo>
                    <a:pt x="24" y="60"/>
                    <a:pt x="12" y="95"/>
                    <a:pt x="1" y="131"/>
                  </a:cubicBezTo>
                  <a:cubicBezTo>
                    <a:pt x="60" y="167"/>
                    <a:pt x="108" y="191"/>
                    <a:pt x="143" y="191"/>
                  </a:cubicBezTo>
                  <a:cubicBezTo>
                    <a:pt x="179" y="203"/>
                    <a:pt x="203" y="226"/>
                    <a:pt x="251" y="238"/>
                  </a:cubicBezTo>
                  <a:cubicBezTo>
                    <a:pt x="268" y="244"/>
                    <a:pt x="286" y="244"/>
                    <a:pt x="306" y="244"/>
                  </a:cubicBezTo>
                  <a:cubicBezTo>
                    <a:pt x="325" y="244"/>
                    <a:pt x="346" y="244"/>
                    <a:pt x="370" y="250"/>
                  </a:cubicBezTo>
                  <a:cubicBezTo>
                    <a:pt x="398" y="261"/>
                    <a:pt x="424" y="266"/>
                    <a:pt x="445" y="266"/>
                  </a:cubicBezTo>
                  <a:cubicBezTo>
                    <a:pt x="496" y="266"/>
                    <a:pt x="528" y="237"/>
                    <a:pt x="536" y="179"/>
                  </a:cubicBezTo>
                  <a:cubicBezTo>
                    <a:pt x="548" y="119"/>
                    <a:pt x="489" y="48"/>
                    <a:pt x="417" y="24"/>
                  </a:cubicBezTo>
                  <a:cubicBezTo>
                    <a:pt x="310" y="12"/>
                    <a:pt x="191" y="12"/>
                    <a:pt x="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3" name="Google Shape;10843;p22"/>
            <p:cNvSpPr/>
            <p:nvPr/>
          </p:nvSpPr>
          <p:spPr>
            <a:xfrm>
              <a:off x="949225" y="3855850"/>
              <a:ext cx="14600" cy="11175"/>
            </a:xfrm>
            <a:custGeom>
              <a:avLst/>
              <a:gdLst/>
              <a:ahLst/>
              <a:cxnLst/>
              <a:rect l="l" t="t" r="r" b="b"/>
              <a:pathLst>
                <a:path w="584" h="447" extrusionOk="0">
                  <a:moveTo>
                    <a:pt x="126" y="1"/>
                  </a:moveTo>
                  <a:cubicBezTo>
                    <a:pt x="101" y="1"/>
                    <a:pt x="73" y="17"/>
                    <a:pt x="48" y="53"/>
                  </a:cubicBezTo>
                  <a:cubicBezTo>
                    <a:pt x="0" y="112"/>
                    <a:pt x="0" y="172"/>
                    <a:pt x="60" y="219"/>
                  </a:cubicBezTo>
                  <a:cubicBezTo>
                    <a:pt x="119" y="255"/>
                    <a:pt x="179" y="291"/>
                    <a:pt x="202" y="374"/>
                  </a:cubicBezTo>
                  <a:cubicBezTo>
                    <a:pt x="216" y="423"/>
                    <a:pt x="250" y="447"/>
                    <a:pt x="286" y="447"/>
                  </a:cubicBezTo>
                  <a:cubicBezTo>
                    <a:pt x="311" y="447"/>
                    <a:pt x="337" y="435"/>
                    <a:pt x="357" y="410"/>
                  </a:cubicBezTo>
                  <a:cubicBezTo>
                    <a:pt x="397" y="370"/>
                    <a:pt x="420" y="347"/>
                    <a:pt x="460" y="347"/>
                  </a:cubicBezTo>
                  <a:cubicBezTo>
                    <a:pt x="469" y="347"/>
                    <a:pt x="478" y="348"/>
                    <a:pt x="488" y="350"/>
                  </a:cubicBezTo>
                  <a:cubicBezTo>
                    <a:pt x="491" y="351"/>
                    <a:pt x="495" y="352"/>
                    <a:pt x="498" y="352"/>
                  </a:cubicBezTo>
                  <a:cubicBezTo>
                    <a:pt x="530" y="352"/>
                    <a:pt x="562" y="300"/>
                    <a:pt x="583" y="279"/>
                  </a:cubicBezTo>
                  <a:cubicBezTo>
                    <a:pt x="583" y="255"/>
                    <a:pt x="560" y="195"/>
                    <a:pt x="548" y="195"/>
                  </a:cubicBezTo>
                  <a:cubicBezTo>
                    <a:pt x="535" y="192"/>
                    <a:pt x="523" y="191"/>
                    <a:pt x="512" y="191"/>
                  </a:cubicBezTo>
                  <a:cubicBezTo>
                    <a:pt x="481" y="191"/>
                    <a:pt x="455" y="202"/>
                    <a:pt x="429" y="219"/>
                  </a:cubicBezTo>
                  <a:cubicBezTo>
                    <a:pt x="417" y="231"/>
                    <a:pt x="417" y="255"/>
                    <a:pt x="405" y="279"/>
                  </a:cubicBezTo>
                  <a:cubicBezTo>
                    <a:pt x="345" y="255"/>
                    <a:pt x="298" y="231"/>
                    <a:pt x="250" y="219"/>
                  </a:cubicBezTo>
                  <a:cubicBezTo>
                    <a:pt x="238" y="172"/>
                    <a:pt x="238" y="124"/>
                    <a:pt x="202" y="76"/>
                  </a:cubicBezTo>
                  <a:cubicBezTo>
                    <a:pt x="189" y="29"/>
                    <a:pt x="160" y="1"/>
                    <a:pt x="1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4" name="Google Shape;10844;p22"/>
            <p:cNvSpPr/>
            <p:nvPr/>
          </p:nvSpPr>
          <p:spPr>
            <a:xfrm>
              <a:off x="576850" y="3439550"/>
              <a:ext cx="8950" cy="9875"/>
            </a:xfrm>
            <a:custGeom>
              <a:avLst/>
              <a:gdLst/>
              <a:ahLst/>
              <a:cxnLst/>
              <a:rect l="l" t="t" r="r" b="b"/>
              <a:pathLst>
                <a:path w="358" h="395" extrusionOk="0">
                  <a:moveTo>
                    <a:pt x="155" y="0"/>
                  </a:moveTo>
                  <a:cubicBezTo>
                    <a:pt x="84" y="24"/>
                    <a:pt x="0" y="119"/>
                    <a:pt x="0" y="238"/>
                  </a:cubicBezTo>
                  <a:cubicBezTo>
                    <a:pt x="0" y="336"/>
                    <a:pt x="30" y="395"/>
                    <a:pt x="118" y="395"/>
                  </a:cubicBezTo>
                  <a:cubicBezTo>
                    <a:pt x="126" y="395"/>
                    <a:pt x="134" y="394"/>
                    <a:pt x="143" y="393"/>
                  </a:cubicBezTo>
                  <a:cubicBezTo>
                    <a:pt x="215" y="393"/>
                    <a:pt x="358" y="262"/>
                    <a:pt x="358" y="167"/>
                  </a:cubicBezTo>
                  <a:cubicBezTo>
                    <a:pt x="358" y="83"/>
                    <a:pt x="262" y="0"/>
                    <a:pt x="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5" name="Google Shape;10845;p22"/>
            <p:cNvSpPr/>
            <p:nvPr/>
          </p:nvSpPr>
          <p:spPr>
            <a:xfrm>
              <a:off x="1009050" y="3821125"/>
              <a:ext cx="13125" cy="7775"/>
            </a:xfrm>
            <a:custGeom>
              <a:avLst/>
              <a:gdLst/>
              <a:ahLst/>
              <a:cxnLst/>
              <a:rect l="l" t="t" r="r" b="b"/>
              <a:pathLst>
                <a:path w="525" h="311" extrusionOk="0">
                  <a:moveTo>
                    <a:pt x="165" y="1"/>
                  </a:moveTo>
                  <a:cubicBezTo>
                    <a:pt x="154" y="1"/>
                    <a:pt x="143" y="4"/>
                    <a:pt x="131" y="13"/>
                  </a:cubicBezTo>
                  <a:cubicBezTo>
                    <a:pt x="72" y="37"/>
                    <a:pt x="36" y="96"/>
                    <a:pt x="12" y="156"/>
                  </a:cubicBezTo>
                  <a:cubicBezTo>
                    <a:pt x="0" y="191"/>
                    <a:pt x="48" y="275"/>
                    <a:pt x="72" y="275"/>
                  </a:cubicBezTo>
                  <a:cubicBezTo>
                    <a:pt x="179" y="299"/>
                    <a:pt x="286" y="310"/>
                    <a:pt x="393" y="310"/>
                  </a:cubicBezTo>
                  <a:cubicBezTo>
                    <a:pt x="465" y="310"/>
                    <a:pt x="524" y="215"/>
                    <a:pt x="488" y="144"/>
                  </a:cubicBezTo>
                  <a:cubicBezTo>
                    <a:pt x="473" y="89"/>
                    <a:pt x="442" y="71"/>
                    <a:pt x="406" y="71"/>
                  </a:cubicBezTo>
                  <a:cubicBezTo>
                    <a:pt x="387" y="71"/>
                    <a:pt x="366" y="76"/>
                    <a:pt x="345" y="84"/>
                  </a:cubicBezTo>
                  <a:cubicBezTo>
                    <a:pt x="334" y="96"/>
                    <a:pt x="298" y="120"/>
                    <a:pt x="274" y="132"/>
                  </a:cubicBezTo>
                  <a:cubicBezTo>
                    <a:pt x="250" y="120"/>
                    <a:pt x="238" y="96"/>
                    <a:pt x="238" y="84"/>
                  </a:cubicBezTo>
                  <a:cubicBezTo>
                    <a:pt x="229" y="39"/>
                    <a:pt x="199" y="1"/>
                    <a:pt x="1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6" name="Google Shape;10846;p22"/>
            <p:cNvSpPr/>
            <p:nvPr/>
          </p:nvSpPr>
          <p:spPr>
            <a:xfrm>
              <a:off x="1173050" y="4125050"/>
              <a:ext cx="11325" cy="8975"/>
            </a:xfrm>
            <a:custGeom>
              <a:avLst/>
              <a:gdLst/>
              <a:ahLst/>
              <a:cxnLst/>
              <a:rect l="l" t="t" r="r" b="b"/>
              <a:pathLst>
                <a:path w="453" h="359" extrusionOk="0">
                  <a:moveTo>
                    <a:pt x="239" y="0"/>
                  </a:moveTo>
                  <a:cubicBezTo>
                    <a:pt x="96" y="60"/>
                    <a:pt x="1" y="143"/>
                    <a:pt x="1" y="322"/>
                  </a:cubicBezTo>
                  <a:cubicBezTo>
                    <a:pt x="60" y="346"/>
                    <a:pt x="122" y="359"/>
                    <a:pt x="180" y="359"/>
                  </a:cubicBezTo>
                  <a:cubicBezTo>
                    <a:pt x="262" y="359"/>
                    <a:pt x="338" y="335"/>
                    <a:pt x="393" y="286"/>
                  </a:cubicBezTo>
                  <a:cubicBezTo>
                    <a:pt x="453" y="226"/>
                    <a:pt x="441" y="179"/>
                    <a:pt x="393" y="131"/>
                  </a:cubicBezTo>
                  <a:cubicBezTo>
                    <a:pt x="334" y="84"/>
                    <a:pt x="286" y="48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7" name="Google Shape;10847;p22"/>
            <p:cNvSpPr/>
            <p:nvPr/>
          </p:nvSpPr>
          <p:spPr>
            <a:xfrm>
              <a:off x="928975" y="4112200"/>
              <a:ext cx="9850" cy="9850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194" y="1"/>
                  </a:moveTo>
                  <a:cubicBezTo>
                    <a:pt x="120" y="1"/>
                    <a:pt x="58" y="58"/>
                    <a:pt x="36" y="145"/>
                  </a:cubicBezTo>
                  <a:cubicBezTo>
                    <a:pt x="24" y="181"/>
                    <a:pt x="24" y="240"/>
                    <a:pt x="0" y="300"/>
                  </a:cubicBezTo>
                  <a:cubicBezTo>
                    <a:pt x="103" y="368"/>
                    <a:pt x="150" y="394"/>
                    <a:pt x="204" y="394"/>
                  </a:cubicBezTo>
                  <a:cubicBezTo>
                    <a:pt x="225" y="394"/>
                    <a:pt x="248" y="390"/>
                    <a:pt x="274" y="383"/>
                  </a:cubicBezTo>
                  <a:cubicBezTo>
                    <a:pt x="346" y="336"/>
                    <a:pt x="393" y="240"/>
                    <a:pt x="358" y="157"/>
                  </a:cubicBezTo>
                  <a:cubicBezTo>
                    <a:pt x="334" y="86"/>
                    <a:pt x="286" y="26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8" name="Google Shape;10848;p22"/>
            <p:cNvSpPr/>
            <p:nvPr/>
          </p:nvSpPr>
          <p:spPr>
            <a:xfrm>
              <a:off x="705425" y="3960775"/>
              <a:ext cx="11950" cy="8075"/>
            </a:xfrm>
            <a:custGeom>
              <a:avLst/>
              <a:gdLst/>
              <a:ahLst/>
              <a:cxnLst/>
              <a:rect l="l" t="t" r="r" b="b"/>
              <a:pathLst>
                <a:path w="478" h="323" extrusionOk="0">
                  <a:moveTo>
                    <a:pt x="276" y="1"/>
                  </a:moveTo>
                  <a:cubicBezTo>
                    <a:pt x="259" y="1"/>
                    <a:pt x="242" y="3"/>
                    <a:pt x="227" y="11"/>
                  </a:cubicBezTo>
                  <a:cubicBezTo>
                    <a:pt x="191" y="11"/>
                    <a:pt x="168" y="47"/>
                    <a:pt x="132" y="82"/>
                  </a:cubicBezTo>
                  <a:cubicBezTo>
                    <a:pt x="84" y="70"/>
                    <a:pt x="60" y="47"/>
                    <a:pt x="1" y="23"/>
                  </a:cubicBezTo>
                  <a:lnTo>
                    <a:pt x="1" y="23"/>
                  </a:lnTo>
                  <a:cubicBezTo>
                    <a:pt x="13" y="82"/>
                    <a:pt x="37" y="106"/>
                    <a:pt x="48" y="130"/>
                  </a:cubicBezTo>
                  <a:cubicBezTo>
                    <a:pt x="86" y="256"/>
                    <a:pt x="151" y="322"/>
                    <a:pt x="235" y="322"/>
                  </a:cubicBezTo>
                  <a:cubicBezTo>
                    <a:pt x="285" y="322"/>
                    <a:pt x="343" y="298"/>
                    <a:pt x="406" y="249"/>
                  </a:cubicBezTo>
                  <a:cubicBezTo>
                    <a:pt x="477" y="189"/>
                    <a:pt x="477" y="70"/>
                    <a:pt x="382" y="23"/>
                  </a:cubicBezTo>
                  <a:cubicBezTo>
                    <a:pt x="357" y="15"/>
                    <a:pt x="316" y="1"/>
                    <a:pt x="2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9" name="Google Shape;10849;p22"/>
            <p:cNvSpPr/>
            <p:nvPr/>
          </p:nvSpPr>
          <p:spPr>
            <a:xfrm>
              <a:off x="1150725" y="4019975"/>
              <a:ext cx="8350" cy="10150"/>
            </a:xfrm>
            <a:custGeom>
              <a:avLst/>
              <a:gdLst/>
              <a:ahLst/>
              <a:cxnLst/>
              <a:rect l="l" t="t" r="r" b="b"/>
              <a:pathLst>
                <a:path w="334" h="406" extrusionOk="0">
                  <a:moveTo>
                    <a:pt x="167" y="0"/>
                  </a:moveTo>
                  <a:cubicBezTo>
                    <a:pt x="48" y="0"/>
                    <a:pt x="1" y="96"/>
                    <a:pt x="1" y="274"/>
                  </a:cubicBezTo>
                  <a:cubicBezTo>
                    <a:pt x="24" y="346"/>
                    <a:pt x="96" y="405"/>
                    <a:pt x="179" y="405"/>
                  </a:cubicBezTo>
                  <a:cubicBezTo>
                    <a:pt x="263" y="405"/>
                    <a:pt x="334" y="286"/>
                    <a:pt x="334" y="155"/>
                  </a:cubicBezTo>
                  <a:cubicBezTo>
                    <a:pt x="322" y="60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0" name="Google Shape;10850;p22"/>
            <p:cNvSpPr/>
            <p:nvPr/>
          </p:nvSpPr>
          <p:spPr>
            <a:xfrm>
              <a:off x="986425" y="3649525"/>
              <a:ext cx="10150" cy="9650"/>
            </a:xfrm>
            <a:custGeom>
              <a:avLst/>
              <a:gdLst/>
              <a:ahLst/>
              <a:cxnLst/>
              <a:rect l="l" t="t" r="r" b="b"/>
              <a:pathLst>
                <a:path w="406" h="386" extrusionOk="0">
                  <a:moveTo>
                    <a:pt x="182" y="1"/>
                  </a:moveTo>
                  <a:cubicBezTo>
                    <a:pt x="149" y="1"/>
                    <a:pt x="113" y="13"/>
                    <a:pt x="84" y="31"/>
                  </a:cubicBezTo>
                  <a:cubicBezTo>
                    <a:pt x="24" y="55"/>
                    <a:pt x="0" y="114"/>
                    <a:pt x="24" y="197"/>
                  </a:cubicBezTo>
                  <a:cubicBezTo>
                    <a:pt x="60" y="257"/>
                    <a:pt x="107" y="340"/>
                    <a:pt x="167" y="376"/>
                  </a:cubicBezTo>
                  <a:cubicBezTo>
                    <a:pt x="178" y="383"/>
                    <a:pt x="190" y="386"/>
                    <a:pt x="201" y="386"/>
                  </a:cubicBezTo>
                  <a:cubicBezTo>
                    <a:pt x="252" y="386"/>
                    <a:pt x="307" y="329"/>
                    <a:pt x="346" y="281"/>
                  </a:cubicBezTo>
                  <a:cubicBezTo>
                    <a:pt x="358" y="269"/>
                    <a:pt x="369" y="233"/>
                    <a:pt x="405" y="209"/>
                  </a:cubicBezTo>
                  <a:cubicBezTo>
                    <a:pt x="358" y="150"/>
                    <a:pt x="322" y="90"/>
                    <a:pt x="262" y="43"/>
                  </a:cubicBezTo>
                  <a:cubicBezTo>
                    <a:pt x="244" y="13"/>
                    <a:pt x="215" y="1"/>
                    <a:pt x="1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1" name="Google Shape;10851;p22"/>
            <p:cNvSpPr/>
            <p:nvPr/>
          </p:nvSpPr>
          <p:spPr>
            <a:xfrm>
              <a:off x="846225" y="3497575"/>
              <a:ext cx="11025" cy="10075"/>
            </a:xfrm>
            <a:custGeom>
              <a:avLst/>
              <a:gdLst/>
              <a:ahLst/>
              <a:cxnLst/>
              <a:rect l="l" t="t" r="r" b="b"/>
              <a:pathLst>
                <a:path w="441" h="403" extrusionOk="0">
                  <a:moveTo>
                    <a:pt x="262" y="1"/>
                  </a:moveTo>
                  <a:cubicBezTo>
                    <a:pt x="203" y="48"/>
                    <a:pt x="120" y="84"/>
                    <a:pt x="72" y="156"/>
                  </a:cubicBezTo>
                  <a:cubicBezTo>
                    <a:pt x="0" y="227"/>
                    <a:pt x="12" y="298"/>
                    <a:pt x="72" y="358"/>
                  </a:cubicBezTo>
                  <a:cubicBezTo>
                    <a:pt x="108" y="388"/>
                    <a:pt x="149" y="403"/>
                    <a:pt x="191" y="403"/>
                  </a:cubicBezTo>
                  <a:cubicBezTo>
                    <a:pt x="233" y="403"/>
                    <a:pt x="274" y="388"/>
                    <a:pt x="310" y="358"/>
                  </a:cubicBezTo>
                  <a:cubicBezTo>
                    <a:pt x="441" y="239"/>
                    <a:pt x="441" y="156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2" name="Google Shape;10852;p22"/>
            <p:cNvSpPr/>
            <p:nvPr/>
          </p:nvSpPr>
          <p:spPr>
            <a:xfrm>
              <a:off x="1065300" y="3991400"/>
              <a:ext cx="13725" cy="7850"/>
            </a:xfrm>
            <a:custGeom>
              <a:avLst/>
              <a:gdLst/>
              <a:ahLst/>
              <a:cxnLst/>
              <a:rect l="l" t="t" r="r" b="b"/>
              <a:pathLst>
                <a:path w="549" h="314" extrusionOk="0">
                  <a:moveTo>
                    <a:pt x="286" y="0"/>
                  </a:moveTo>
                  <a:cubicBezTo>
                    <a:pt x="262" y="60"/>
                    <a:pt x="239" y="119"/>
                    <a:pt x="227" y="167"/>
                  </a:cubicBezTo>
                  <a:cubicBezTo>
                    <a:pt x="131" y="191"/>
                    <a:pt x="24" y="179"/>
                    <a:pt x="0" y="310"/>
                  </a:cubicBezTo>
                  <a:cubicBezTo>
                    <a:pt x="72" y="286"/>
                    <a:pt x="131" y="250"/>
                    <a:pt x="191" y="226"/>
                  </a:cubicBezTo>
                  <a:cubicBezTo>
                    <a:pt x="260" y="282"/>
                    <a:pt x="330" y="313"/>
                    <a:pt x="399" y="313"/>
                  </a:cubicBezTo>
                  <a:cubicBezTo>
                    <a:pt x="449" y="313"/>
                    <a:pt x="498" y="297"/>
                    <a:pt x="548" y="262"/>
                  </a:cubicBezTo>
                  <a:cubicBezTo>
                    <a:pt x="536" y="72"/>
                    <a:pt x="477" y="12"/>
                    <a:pt x="2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3" name="Google Shape;10853;p22"/>
            <p:cNvSpPr/>
            <p:nvPr/>
          </p:nvSpPr>
          <p:spPr>
            <a:xfrm>
              <a:off x="847725" y="3487750"/>
              <a:ext cx="12225" cy="10750"/>
            </a:xfrm>
            <a:custGeom>
              <a:avLst/>
              <a:gdLst/>
              <a:ahLst/>
              <a:cxnLst/>
              <a:rect l="l" t="t" r="r" b="b"/>
              <a:pathLst>
                <a:path w="489" h="430" extrusionOk="0">
                  <a:moveTo>
                    <a:pt x="179" y="1"/>
                  </a:moveTo>
                  <a:cubicBezTo>
                    <a:pt x="24" y="72"/>
                    <a:pt x="0" y="132"/>
                    <a:pt x="24" y="215"/>
                  </a:cubicBezTo>
                  <a:cubicBezTo>
                    <a:pt x="36" y="251"/>
                    <a:pt x="71" y="299"/>
                    <a:pt x="95" y="299"/>
                  </a:cubicBezTo>
                  <a:lnTo>
                    <a:pt x="357" y="299"/>
                  </a:lnTo>
                  <a:cubicBezTo>
                    <a:pt x="357" y="311"/>
                    <a:pt x="369" y="334"/>
                    <a:pt x="381" y="358"/>
                  </a:cubicBezTo>
                  <a:cubicBezTo>
                    <a:pt x="393" y="370"/>
                    <a:pt x="417" y="394"/>
                    <a:pt x="441" y="430"/>
                  </a:cubicBezTo>
                  <a:cubicBezTo>
                    <a:pt x="476" y="394"/>
                    <a:pt x="488" y="370"/>
                    <a:pt x="488" y="358"/>
                  </a:cubicBezTo>
                  <a:cubicBezTo>
                    <a:pt x="441" y="251"/>
                    <a:pt x="381" y="144"/>
                    <a:pt x="369" y="25"/>
                  </a:cubicBezTo>
                  <a:cubicBezTo>
                    <a:pt x="369" y="13"/>
                    <a:pt x="369" y="13"/>
                    <a:pt x="357" y="13"/>
                  </a:cubicBezTo>
                  <a:lnTo>
                    <a:pt x="357" y="156"/>
                  </a:lnTo>
                  <a:cubicBezTo>
                    <a:pt x="357" y="156"/>
                    <a:pt x="333" y="180"/>
                    <a:pt x="321" y="180"/>
                  </a:cubicBezTo>
                  <a:cubicBezTo>
                    <a:pt x="274" y="108"/>
                    <a:pt x="214" y="60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4" name="Google Shape;10854;p22"/>
            <p:cNvSpPr/>
            <p:nvPr/>
          </p:nvSpPr>
          <p:spPr>
            <a:xfrm>
              <a:off x="1004875" y="4082675"/>
              <a:ext cx="10875" cy="9100"/>
            </a:xfrm>
            <a:custGeom>
              <a:avLst/>
              <a:gdLst/>
              <a:ahLst/>
              <a:cxnLst/>
              <a:rect l="l" t="t" r="r" b="b"/>
              <a:pathLst>
                <a:path w="435" h="364" extrusionOk="0">
                  <a:moveTo>
                    <a:pt x="307" y="0"/>
                  </a:moveTo>
                  <a:cubicBezTo>
                    <a:pt x="279" y="0"/>
                    <a:pt x="247" y="9"/>
                    <a:pt x="215" y="28"/>
                  </a:cubicBezTo>
                  <a:cubicBezTo>
                    <a:pt x="143" y="76"/>
                    <a:pt x="84" y="147"/>
                    <a:pt x="1" y="207"/>
                  </a:cubicBezTo>
                  <a:cubicBezTo>
                    <a:pt x="24" y="231"/>
                    <a:pt x="48" y="266"/>
                    <a:pt x="60" y="278"/>
                  </a:cubicBezTo>
                  <a:lnTo>
                    <a:pt x="96" y="278"/>
                  </a:lnTo>
                  <a:cubicBezTo>
                    <a:pt x="120" y="314"/>
                    <a:pt x="155" y="326"/>
                    <a:pt x="203" y="338"/>
                  </a:cubicBezTo>
                  <a:cubicBezTo>
                    <a:pt x="231" y="355"/>
                    <a:pt x="258" y="363"/>
                    <a:pt x="282" y="363"/>
                  </a:cubicBezTo>
                  <a:cubicBezTo>
                    <a:pt x="342" y="363"/>
                    <a:pt x="388" y="315"/>
                    <a:pt x="405" y="231"/>
                  </a:cubicBezTo>
                  <a:cubicBezTo>
                    <a:pt x="417" y="207"/>
                    <a:pt x="417" y="195"/>
                    <a:pt x="417" y="159"/>
                  </a:cubicBezTo>
                  <a:cubicBezTo>
                    <a:pt x="435" y="64"/>
                    <a:pt x="382" y="0"/>
                    <a:pt x="3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5" name="Google Shape;10855;p22"/>
            <p:cNvSpPr/>
            <p:nvPr/>
          </p:nvSpPr>
          <p:spPr>
            <a:xfrm>
              <a:off x="1049000" y="3765975"/>
              <a:ext cx="8875" cy="9100"/>
            </a:xfrm>
            <a:custGeom>
              <a:avLst/>
              <a:gdLst/>
              <a:ahLst/>
              <a:cxnLst/>
              <a:rect l="l" t="t" r="r" b="b"/>
              <a:pathLst>
                <a:path w="355" h="364" extrusionOk="0">
                  <a:moveTo>
                    <a:pt x="190" y="1"/>
                  </a:moveTo>
                  <a:cubicBezTo>
                    <a:pt x="65" y="1"/>
                    <a:pt x="0" y="90"/>
                    <a:pt x="21" y="219"/>
                  </a:cubicBezTo>
                  <a:cubicBezTo>
                    <a:pt x="21" y="254"/>
                    <a:pt x="21" y="278"/>
                    <a:pt x="45" y="338"/>
                  </a:cubicBezTo>
                  <a:cubicBezTo>
                    <a:pt x="76" y="338"/>
                    <a:pt x="124" y="364"/>
                    <a:pt x="167" y="364"/>
                  </a:cubicBezTo>
                  <a:cubicBezTo>
                    <a:pt x="174" y="364"/>
                    <a:pt x="181" y="363"/>
                    <a:pt x="188" y="361"/>
                  </a:cubicBezTo>
                  <a:cubicBezTo>
                    <a:pt x="295" y="361"/>
                    <a:pt x="355" y="266"/>
                    <a:pt x="355" y="147"/>
                  </a:cubicBezTo>
                  <a:cubicBezTo>
                    <a:pt x="355" y="64"/>
                    <a:pt x="319" y="16"/>
                    <a:pt x="236" y="4"/>
                  </a:cubicBezTo>
                  <a:cubicBezTo>
                    <a:pt x="220" y="2"/>
                    <a:pt x="205" y="1"/>
                    <a:pt x="1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6" name="Google Shape;10856;p22"/>
            <p:cNvSpPr/>
            <p:nvPr/>
          </p:nvSpPr>
          <p:spPr>
            <a:xfrm>
              <a:off x="949500" y="3969675"/>
              <a:ext cx="8375" cy="10375"/>
            </a:xfrm>
            <a:custGeom>
              <a:avLst/>
              <a:gdLst/>
              <a:ahLst/>
              <a:cxnLst/>
              <a:rect l="l" t="t" r="r" b="b"/>
              <a:pathLst>
                <a:path w="335" h="415" extrusionOk="0">
                  <a:moveTo>
                    <a:pt x="181" y="0"/>
                  </a:moveTo>
                  <a:cubicBezTo>
                    <a:pt x="72" y="0"/>
                    <a:pt x="18" y="48"/>
                    <a:pt x="37" y="131"/>
                  </a:cubicBezTo>
                  <a:cubicBezTo>
                    <a:pt x="49" y="131"/>
                    <a:pt x="72" y="143"/>
                    <a:pt x="96" y="155"/>
                  </a:cubicBezTo>
                  <a:cubicBezTo>
                    <a:pt x="108" y="155"/>
                    <a:pt x="132" y="167"/>
                    <a:pt x="180" y="203"/>
                  </a:cubicBezTo>
                  <a:cubicBezTo>
                    <a:pt x="146" y="211"/>
                    <a:pt x="130" y="219"/>
                    <a:pt x="115" y="219"/>
                  </a:cubicBezTo>
                  <a:cubicBezTo>
                    <a:pt x="109" y="219"/>
                    <a:pt x="103" y="218"/>
                    <a:pt x="96" y="214"/>
                  </a:cubicBezTo>
                  <a:cubicBezTo>
                    <a:pt x="49" y="226"/>
                    <a:pt x="1" y="262"/>
                    <a:pt x="13" y="322"/>
                  </a:cubicBezTo>
                  <a:cubicBezTo>
                    <a:pt x="13" y="345"/>
                    <a:pt x="72" y="369"/>
                    <a:pt x="120" y="369"/>
                  </a:cubicBezTo>
                  <a:cubicBezTo>
                    <a:pt x="156" y="369"/>
                    <a:pt x="180" y="369"/>
                    <a:pt x="227" y="393"/>
                  </a:cubicBezTo>
                  <a:cubicBezTo>
                    <a:pt x="242" y="408"/>
                    <a:pt x="258" y="415"/>
                    <a:pt x="273" y="415"/>
                  </a:cubicBezTo>
                  <a:cubicBezTo>
                    <a:pt x="306" y="415"/>
                    <a:pt x="334" y="383"/>
                    <a:pt x="334" y="333"/>
                  </a:cubicBezTo>
                  <a:cubicBezTo>
                    <a:pt x="311" y="226"/>
                    <a:pt x="299" y="107"/>
                    <a:pt x="287" y="12"/>
                  </a:cubicBezTo>
                  <a:cubicBezTo>
                    <a:pt x="247" y="4"/>
                    <a:pt x="212" y="0"/>
                    <a:pt x="1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7" name="Google Shape;10857;p22"/>
            <p:cNvSpPr/>
            <p:nvPr/>
          </p:nvSpPr>
          <p:spPr>
            <a:xfrm>
              <a:off x="713175" y="3489875"/>
              <a:ext cx="9250" cy="8950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73" y="1"/>
                  </a:moveTo>
                  <a:cubicBezTo>
                    <a:pt x="122" y="1"/>
                    <a:pt x="75" y="36"/>
                    <a:pt x="0" y="118"/>
                  </a:cubicBezTo>
                  <a:cubicBezTo>
                    <a:pt x="48" y="333"/>
                    <a:pt x="60" y="356"/>
                    <a:pt x="143" y="356"/>
                  </a:cubicBezTo>
                  <a:cubicBezTo>
                    <a:pt x="149" y="357"/>
                    <a:pt x="156" y="358"/>
                    <a:pt x="162" y="358"/>
                  </a:cubicBezTo>
                  <a:cubicBezTo>
                    <a:pt x="242" y="358"/>
                    <a:pt x="335" y="291"/>
                    <a:pt x="346" y="214"/>
                  </a:cubicBezTo>
                  <a:cubicBezTo>
                    <a:pt x="369" y="130"/>
                    <a:pt x="346" y="71"/>
                    <a:pt x="274" y="35"/>
                  </a:cubicBezTo>
                  <a:cubicBezTo>
                    <a:pt x="234" y="13"/>
                    <a:pt x="203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8" name="Google Shape;10858;p22"/>
            <p:cNvSpPr/>
            <p:nvPr/>
          </p:nvSpPr>
          <p:spPr>
            <a:xfrm>
              <a:off x="1042675" y="4027125"/>
              <a:ext cx="9550" cy="11325"/>
            </a:xfrm>
            <a:custGeom>
              <a:avLst/>
              <a:gdLst/>
              <a:ahLst/>
              <a:cxnLst/>
              <a:rect l="l" t="t" r="r" b="b"/>
              <a:pathLst>
                <a:path w="382" h="453" extrusionOk="0">
                  <a:moveTo>
                    <a:pt x="298" y="0"/>
                  </a:moveTo>
                  <a:cubicBezTo>
                    <a:pt x="251" y="71"/>
                    <a:pt x="239" y="107"/>
                    <a:pt x="215" y="119"/>
                  </a:cubicBezTo>
                  <a:cubicBezTo>
                    <a:pt x="203" y="155"/>
                    <a:pt x="155" y="155"/>
                    <a:pt x="143" y="167"/>
                  </a:cubicBezTo>
                  <a:cubicBezTo>
                    <a:pt x="96" y="191"/>
                    <a:pt x="72" y="238"/>
                    <a:pt x="36" y="286"/>
                  </a:cubicBezTo>
                  <a:cubicBezTo>
                    <a:pt x="1" y="369"/>
                    <a:pt x="24" y="429"/>
                    <a:pt x="132" y="452"/>
                  </a:cubicBezTo>
                  <a:lnTo>
                    <a:pt x="358" y="452"/>
                  </a:lnTo>
                  <a:cubicBezTo>
                    <a:pt x="370" y="369"/>
                    <a:pt x="382" y="310"/>
                    <a:pt x="334" y="238"/>
                  </a:cubicBezTo>
                  <a:cubicBezTo>
                    <a:pt x="310" y="179"/>
                    <a:pt x="310" y="107"/>
                    <a:pt x="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9" name="Google Shape;10859;p22"/>
            <p:cNvSpPr/>
            <p:nvPr/>
          </p:nvSpPr>
          <p:spPr>
            <a:xfrm>
              <a:off x="727750" y="3717550"/>
              <a:ext cx="11950" cy="10150"/>
            </a:xfrm>
            <a:custGeom>
              <a:avLst/>
              <a:gdLst/>
              <a:ahLst/>
              <a:cxnLst/>
              <a:rect l="l" t="t" r="r" b="b"/>
              <a:pathLst>
                <a:path w="478" h="406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" y="167"/>
                    <a:pt x="1" y="167"/>
                    <a:pt x="275" y="405"/>
                  </a:cubicBezTo>
                  <a:cubicBezTo>
                    <a:pt x="334" y="334"/>
                    <a:pt x="382" y="274"/>
                    <a:pt x="429" y="191"/>
                  </a:cubicBezTo>
                  <a:cubicBezTo>
                    <a:pt x="477" y="143"/>
                    <a:pt x="465" y="96"/>
                    <a:pt x="406" y="72"/>
                  </a:cubicBezTo>
                  <a:cubicBezTo>
                    <a:pt x="298" y="48"/>
                    <a:pt x="191" y="36"/>
                    <a:pt x="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0" name="Google Shape;10860;p22"/>
            <p:cNvSpPr/>
            <p:nvPr/>
          </p:nvSpPr>
          <p:spPr>
            <a:xfrm>
              <a:off x="665550" y="3848625"/>
              <a:ext cx="12825" cy="7625"/>
            </a:xfrm>
            <a:custGeom>
              <a:avLst/>
              <a:gdLst/>
              <a:ahLst/>
              <a:cxnLst/>
              <a:rect l="l" t="t" r="r" b="b"/>
              <a:pathLst>
                <a:path w="513" h="305" extrusionOk="0">
                  <a:moveTo>
                    <a:pt x="113" y="0"/>
                  </a:moveTo>
                  <a:cubicBezTo>
                    <a:pt x="84" y="0"/>
                    <a:pt x="50" y="6"/>
                    <a:pt x="36" y="20"/>
                  </a:cubicBezTo>
                  <a:cubicBezTo>
                    <a:pt x="24" y="44"/>
                    <a:pt x="0" y="115"/>
                    <a:pt x="24" y="127"/>
                  </a:cubicBezTo>
                  <a:cubicBezTo>
                    <a:pt x="84" y="208"/>
                    <a:pt x="145" y="305"/>
                    <a:pt x="262" y="305"/>
                  </a:cubicBezTo>
                  <a:cubicBezTo>
                    <a:pt x="284" y="305"/>
                    <a:pt x="308" y="301"/>
                    <a:pt x="334" y="294"/>
                  </a:cubicBezTo>
                  <a:cubicBezTo>
                    <a:pt x="350" y="290"/>
                    <a:pt x="364" y="289"/>
                    <a:pt x="379" y="289"/>
                  </a:cubicBezTo>
                  <a:cubicBezTo>
                    <a:pt x="408" y="289"/>
                    <a:pt x="437" y="294"/>
                    <a:pt x="477" y="294"/>
                  </a:cubicBezTo>
                  <a:cubicBezTo>
                    <a:pt x="500" y="234"/>
                    <a:pt x="512" y="175"/>
                    <a:pt x="512" y="127"/>
                  </a:cubicBezTo>
                  <a:cubicBezTo>
                    <a:pt x="381" y="103"/>
                    <a:pt x="227" y="163"/>
                    <a:pt x="155" y="8"/>
                  </a:cubicBezTo>
                  <a:cubicBezTo>
                    <a:pt x="150" y="3"/>
                    <a:pt x="133" y="0"/>
                    <a:pt x="1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1" name="Google Shape;10861;p22"/>
            <p:cNvSpPr/>
            <p:nvPr/>
          </p:nvSpPr>
          <p:spPr>
            <a:xfrm>
              <a:off x="871525" y="3822625"/>
              <a:ext cx="9250" cy="9525"/>
            </a:xfrm>
            <a:custGeom>
              <a:avLst/>
              <a:gdLst/>
              <a:ahLst/>
              <a:cxnLst/>
              <a:rect l="l" t="t" r="r" b="b"/>
              <a:pathLst>
                <a:path w="370" h="381" extrusionOk="0">
                  <a:moveTo>
                    <a:pt x="96" y="0"/>
                  </a:moveTo>
                  <a:cubicBezTo>
                    <a:pt x="96" y="0"/>
                    <a:pt x="60" y="12"/>
                    <a:pt x="36" y="24"/>
                  </a:cubicBezTo>
                  <a:cubicBezTo>
                    <a:pt x="12" y="60"/>
                    <a:pt x="1" y="96"/>
                    <a:pt x="1" y="131"/>
                  </a:cubicBezTo>
                  <a:lnTo>
                    <a:pt x="1" y="358"/>
                  </a:lnTo>
                  <a:cubicBezTo>
                    <a:pt x="30" y="374"/>
                    <a:pt x="57" y="380"/>
                    <a:pt x="80" y="380"/>
                  </a:cubicBezTo>
                  <a:cubicBezTo>
                    <a:pt x="161" y="380"/>
                    <a:pt x="215" y="307"/>
                    <a:pt x="298" y="298"/>
                  </a:cubicBezTo>
                  <a:cubicBezTo>
                    <a:pt x="203" y="155"/>
                    <a:pt x="322" y="108"/>
                    <a:pt x="370" y="60"/>
                  </a:cubicBezTo>
                  <a:cubicBezTo>
                    <a:pt x="343" y="20"/>
                    <a:pt x="309" y="10"/>
                    <a:pt x="274" y="10"/>
                  </a:cubicBezTo>
                  <a:cubicBezTo>
                    <a:pt x="238" y="10"/>
                    <a:pt x="200" y="20"/>
                    <a:pt x="164" y="20"/>
                  </a:cubicBezTo>
                  <a:cubicBezTo>
                    <a:pt x="140" y="20"/>
                    <a:pt x="117" y="15"/>
                    <a:pt x="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2" name="Google Shape;10862;p22"/>
            <p:cNvSpPr/>
            <p:nvPr/>
          </p:nvSpPr>
          <p:spPr>
            <a:xfrm>
              <a:off x="907250" y="4066550"/>
              <a:ext cx="15800" cy="7175"/>
            </a:xfrm>
            <a:custGeom>
              <a:avLst/>
              <a:gdLst/>
              <a:ahLst/>
              <a:cxnLst/>
              <a:rect l="l" t="t" r="r" b="b"/>
              <a:pathLst>
                <a:path w="632" h="287" extrusionOk="0">
                  <a:moveTo>
                    <a:pt x="429" y="1"/>
                  </a:moveTo>
                  <a:cubicBezTo>
                    <a:pt x="369" y="1"/>
                    <a:pt x="298" y="31"/>
                    <a:pt x="215" y="90"/>
                  </a:cubicBezTo>
                  <a:cubicBezTo>
                    <a:pt x="153" y="67"/>
                    <a:pt x="120" y="56"/>
                    <a:pt x="94" y="56"/>
                  </a:cubicBezTo>
                  <a:cubicBezTo>
                    <a:pt x="65" y="56"/>
                    <a:pt x="44" y="70"/>
                    <a:pt x="0" y="102"/>
                  </a:cubicBezTo>
                  <a:cubicBezTo>
                    <a:pt x="60" y="126"/>
                    <a:pt x="84" y="138"/>
                    <a:pt x="131" y="161"/>
                  </a:cubicBezTo>
                  <a:cubicBezTo>
                    <a:pt x="179" y="185"/>
                    <a:pt x="203" y="209"/>
                    <a:pt x="238" y="245"/>
                  </a:cubicBezTo>
                  <a:lnTo>
                    <a:pt x="250" y="245"/>
                  </a:lnTo>
                  <a:cubicBezTo>
                    <a:pt x="250" y="221"/>
                    <a:pt x="262" y="221"/>
                    <a:pt x="262" y="209"/>
                  </a:cubicBezTo>
                  <a:cubicBezTo>
                    <a:pt x="287" y="166"/>
                    <a:pt x="305" y="145"/>
                    <a:pt x="325" y="145"/>
                  </a:cubicBezTo>
                  <a:cubicBezTo>
                    <a:pt x="344" y="145"/>
                    <a:pt x="365" y="163"/>
                    <a:pt x="393" y="197"/>
                  </a:cubicBezTo>
                  <a:cubicBezTo>
                    <a:pt x="447" y="257"/>
                    <a:pt x="474" y="286"/>
                    <a:pt x="503" y="286"/>
                  </a:cubicBezTo>
                  <a:cubicBezTo>
                    <a:pt x="533" y="286"/>
                    <a:pt x="566" y="257"/>
                    <a:pt x="631" y="197"/>
                  </a:cubicBezTo>
                  <a:cubicBezTo>
                    <a:pt x="582" y="64"/>
                    <a:pt x="516" y="1"/>
                    <a:pt x="4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3" name="Google Shape;10863;p22"/>
            <p:cNvSpPr/>
            <p:nvPr/>
          </p:nvSpPr>
          <p:spPr>
            <a:xfrm>
              <a:off x="987600" y="3933050"/>
              <a:ext cx="8975" cy="10975"/>
            </a:xfrm>
            <a:custGeom>
              <a:avLst/>
              <a:gdLst/>
              <a:ahLst/>
              <a:cxnLst/>
              <a:rect l="l" t="t" r="r" b="b"/>
              <a:pathLst>
                <a:path w="359" h="439" extrusionOk="0">
                  <a:moveTo>
                    <a:pt x="84" y="1"/>
                  </a:moveTo>
                  <a:lnTo>
                    <a:pt x="84" y="1"/>
                  </a:lnTo>
                  <a:cubicBezTo>
                    <a:pt x="1" y="120"/>
                    <a:pt x="13" y="310"/>
                    <a:pt x="120" y="405"/>
                  </a:cubicBezTo>
                  <a:cubicBezTo>
                    <a:pt x="147" y="428"/>
                    <a:pt x="176" y="439"/>
                    <a:pt x="203" y="439"/>
                  </a:cubicBezTo>
                  <a:cubicBezTo>
                    <a:pt x="248" y="439"/>
                    <a:pt x="288" y="410"/>
                    <a:pt x="311" y="358"/>
                  </a:cubicBezTo>
                  <a:cubicBezTo>
                    <a:pt x="334" y="298"/>
                    <a:pt x="334" y="227"/>
                    <a:pt x="358" y="144"/>
                  </a:cubicBezTo>
                  <a:cubicBezTo>
                    <a:pt x="251" y="84"/>
                    <a:pt x="180" y="48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4" name="Google Shape;10864;p22"/>
            <p:cNvSpPr/>
            <p:nvPr/>
          </p:nvSpPr>
          <p:spPr>
            <a:xfrm>
              <a:off x="963200" y="3928875"/>
              <a:ext cx="7175" cy="13475"/>
            </a:xfrm>
            <a:custGeom>
              <a:avLst/>
              <a:gdLst/>
              <a:ahLst/>
              <a:cxnLst/>
              <a:rect l="l" t="t" r="r" b="b"/>
              <a:pathLst>
                <a:path w="287" h="539" extrusionOk="0">
                  <a:moveTo>
                    <a:pt x="179" y="1"/>
                  </a:moveTo>
                  <a:cubicBezTo>
                    <a:pt x="144" y="1"/>
                    <a:pt x="84" y="13"/>
                    <a:pt x="1" y="37"/>
                  </a:cubicBezTo>
                  <a:cubicBezTo>
                    <a:pt x="144" y="180"/>
                    <a:pt x="24" y="334"/>
                    <a:pt x="1" y="477"/>
                  </a:cubicBezTo>
                  <a:cubicBezTo>
                    <a:pt x="88" y="516"/>
                    <a:pt x="140" y="539"/>
                    <a:pt x="175" y="539"/>
                  </a:cubicBezTo>
                  <a:cubicBezTo>
                    <a:pt x="227" y="539"/>
                    <a:pt x="244" y="490"/>
                    <a:pt x="286" y="370"/>
                  </a:cubicBezTo>
                  <a:cubicBezTo>
                    <a:pt x="144" y="287"/>
                    <a:pt x="286" y="120"/>
                    <a:pt x="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5" name="Google Shape;10865;p22"/>
            <p:cNvSpPr/>
            <p:nvPr/>
          </p:nvSpPr>
          <p:spPr>
            <a:xfrm>
              <a:off x="903075" y="3981225"/>
              <a:ext cx="9550" cy="11375"/>
            </a:xfrm>
            <a:custGeom>
              <a:avLst/>
              <a:gdLst/>
              <a:ahLst/>
              <a:cxnLst/>
              <a:rect l="l" t="t" r="r" b="b"/>
              <a:pathLst>
                <a:path w="382" h="455" extrusionOk="0">
                  <a:moveTo>
                    <a:pt x="248" y="1"/>
                  </a:moveTo>
                  <a:cubicBezTo>
                    <a:pt x="223" y="1"/>
                    <a:pt x="195" y="10"/>
                    <a:pt x="167" y="26"/>
                  </a:cubicBezTo>
                  <a:cubicBezTo>
                    <a:pt x="12" y="110"/>
                    <a:pt x="1" y="276"/>
                    <a:pt x="143" y="455"/>
                  </a:cubicBezTo>
                  <a:cubicBezTo>
                    <a:pt x="227" y="360"/>
                    <a:pt x="286" y="288"/>
                    <a:pt x="334" y="205"/>
                  </a:cubicBezTo>
                  <a:cubicBezTo>
                    <a:pt x="382" y="145"/>
                    <a:pt x="370" y="86"/>
                    <a:pt x="322" y="38"/>
                  </a:cubicBezTo>
                  <a:cubicBezTo>
                    <a:pt x="303" y="13"/>
                    <a:pt x="277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6" name="Google Shape;10866;p22"/>
            <p:cNvSpPr/>
            <p:nvPr/>
          </p:nvSpPr>
          <p:spPr>
            <a:xfrm>
              <a:off x="683400" y="3469000"/>
              <a:ext cx="8375" cy="11750"/>
            </a:xfrm>
            <a:custGeom>
              <a:avLst/>
              <a:gdLst/>
              <a:ahLst/>
              <a:cxnLst/>
              <a:rect l="l" t="t" r="r" b="b"/>
              <a:pathLst>
                <a:path w="335" h="470" extrusionOk="0">
                  <a:moveTo>
                    <a:pt x="167" y="1"/>
                  </a:moveTo>
                  <a:cubicBezTo>
                    <a:pt x="120" y="96"/>
                    <a:pt x="84" y="156"/>
                    <a:pt x="36" y="227"/>
                  </a:cubicBezTo>
                  <a:cubicBezTo>
                    <a:pt x="1" y="299"/>
                    <a:pt x="1" y="370"/>
                    <a:pt x="60" y="429"/>
                  </a:cubicBezTo>
                  <a:cubicBezTo>
                    <a:pt x="87" y="456"/>
                    <a:pt x="127" y="470"/>
                    <a:pt x="166" y="470"/>
                  </a:cubicBezTo>
                  <a:cubicBezTo>
                    <a:pt x="179" y="470"/>
                    <a:pt x="191" y="468"/>
                    <a:pt x="203" y="465"/>
                  </a:cubicBezTo>
                  <a:cubicBezTo>
                    <a:pt x="275" y="453"/>
                    <a:pt x="298" y="394"/>
                    <a:pt x="322" y="299"/>
                  </a:cubicBezTo>
                  <a:cubicBezTo>
                    <a:pt x="334" y="168"/>
                    <a:pt x="263" y="96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7" name="Google Shape;10867;p22"/>
            <p:cNvSpPr/>
            <p:nvPr/>
          </p:nvSpPr>
          <p:spPr>
            <a:xfrm>
              <a:off x="1056375" y="3939000"/>
              <a:ext cx="13700" cy="12025"/>
            </a:xfrm>
            <a:custGeom>
              <a:avLst/>
              <a:gdLst/>
              <a:ahLst/>
              <a:cxnLst/>
              <a:rect l="l" t="t" r="r" b="b"/>
              <a:pathLst>
                <a:path w="548" h="481" extrusionOk="0">
                  <a:moveTo>
                    <a:pt x="167" y="1"/>
                  </a:moveTo>
                  <a:cubicBezTo>
                    <a:pt x="131" y="1"/>
                    <a:pt x="107" y="13"/>
                    <a:pt x="84" y="48"/>
                  </a:cubicBezTo>
                  <a:cubicBezTo>
                    <a:pt x="60" y="84"/>
                    <a:pt x="48" y="132"/>
                    <a:pt x="0" y="203"/>
                  </a:cubicBezTo>
                  <a:cubicBezTo>
                    <a:pt x="24" y="227"/>
                    <a:pt x="60" y="251"/>
                    <a:pt x="84" y="263"/>
                  </a:cubicBezTo>
                  <a:cubicBezTo>
                    <a:pt x="179" y="298"/>
                    <a:pt x="250" y="322"/>
                    <a:pt x="310" y="417"/>
                  </a:cubicBezTo>
                  <a:cubicBezTo>
                    <a:pt x="346" y="465"/>
                    <a:pt x="405" y="477"/>
                    <a:pt x="441" y="477"/>
                  </a:cubicBezTo>
                  <a:cubicBezTo>
                    <a:pt x="447" y="479"/>
                    <a:pt x="454" y="480"/>
                    <a:pt x="461" y="480"/>
                  </a:cubicBezTo>
                  <a:cubicBezTo>
                    <a:pt x="492" y="480"/>
                    <a:pt x="526" y="459"/>
                    <a:pt x="536" y="429"/>
                  </a:cubicBezTo>
                  <a:cubicBezTo>
                    <a:pt x="548" y="417"/>
                    <a:pt x="548" y="370"/>
                    <a:pt x="536" y="358"/>
                  </a:cubicBezTo>
                  <a:cubicBezTo>
                    <a:pt x="500" y="346"/>
                    <a:pt x="465" y="346"/>
                    <a:pt x="429" y="346"/>
                  </a:cubicBezTo>
                  <a:cubicBezTo>
                    <a:pt x="417" y="346"/>
                    <a:pt x="405" y="358"/>
                    <a:pt x="369" y="370"/>
                  </a:cubicBezTo>
                  <a:cubicBezTo>
                    <a:pt x="322" y="251"/>
                    <a:pt x="286" y="144"/>
                    <a:pt x="227" y="48"/>
                  </a:cubicBezTo>
                  <a:cubicBezTo>
                    <a:pt x="227" y="25"/>
                    <a:pt x="179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8" name="Google Shape;10868;p22"/>
            <p:cNvSpPr/>
            <p:nvPr/>
          </p:nvSpPr>
          <p:spPr>
            <a:xfrm>
              <a:off x="818250" y="3445950"/>
              <a:ext cx="10150" cy="8675"/>
            </a:xfrm>
            <a:custGeom>
              <a:avLst/>
              <a:gdLst/>
              <a:ahLst/>
              <a:cxnLst/>
              <a:rect l="l" t="t" r="r" b="b"/>
              <a:pathLst>
                <a:path w="406" h="347" extrusionOk="0">
                  <a:moveTo>
                    <a:pt x="163" y="0"/>
                  </a:moveTo>
                  <a:cubicBezTo>
                    <a:pt x="119" y="0"/>
                    <a:pt x="84" y="18"/>
                    <a:pt x="60" y="54"/>
                  </a:cubicBezTo>
                  <a:cubicBezTo>
                    <a:pt x="24" y="101"/>
                    <a:pt x="0" y="161"/>
                    <a:pt x="12" y="208"/>
                  </a:cubicBezTo>
                  <a:cubicBezTo>
                    <a:pt x="24" y="244"/>
                    <a:pt x="84" y="268"/>
                    <a:pt x="131" y="292"/>
                  </a:cubicBezTo>
                  <a:lnTo>
                    <a:pt x="143" y="316"/>
                  </a:lnTo>
                  <a:cubicBezTo>
                    <a:pt x="188" y="335"/>
                    <a:pt x="218" y="347"/>
                    <a:pt x="242" y="347"/>
                  </a:cubicBezTo>
                  <a:cubicBezTo>
                    <a:pt x="276" y="347"/>
                    <a:pt x="299" y="324"/>
                    <a:pt x="334" y="268"/>
                  </a:cubicBezTo>
                  <a:cubicBezTo>
                    <a:pt x="357" y="220"/>
                    <a:pt x="369" y="197"/>
                    <a:pt x="405" y="137"/>
                  </a:cubicBezTo>
                  <a:cubicBezTo>
                    <a:pt x="369" y="101"/>
                    <a:pt x="357" y="78"/>
                    <a:pt x="310" y="54"/>
                  </a:cubicBezTo>
                  <a:cubicBezTo>
                    <a:pt x="256" y="18"/>
                    <a:pt x="206" y="0"/>
                    <a:pt x="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9" name="Google Shape;10869;p22"/>
            <p:cNvSpPr/>
            <p:nvPr/>
          </p:nvSpPr>
          <p:spPr>
            <a:xfrm>
              <a:off x="785800" y="4062825"/>
              <a:ext cx="8950" cy="11650"/>
            </a:xfrm>
            <a:custGeom>
              <a:avLst/>
              <a:gdLst/>
              <a:ahLst/>
              <a:cxnLst/>
              <a:rect l="l" t="t" r="r" b="b"/>
              <a:pathLst>
                <a:path w="358" h="466" extrusionOk="0">
                  <a:moveTo>
                    <a:pt x="60" y="1"/>
                  </a:moveTo>
                  <a:cubicBezTo>
                    <a:pt x="48" y="13"/>
                    <a:pt x="36" y="13"/>
                    <a:pt x="36" y="36"/>
                  </a:cubicBezTo>
                  <a:cubicBezTo>
                    <a:pt x="12" y="96"/>
                    <a:pt x="1" y="167"/>
                    <a:pt x="1" y="227"/>
                  </a:cubicBezTo>
                  <a:cubicBezTo>
                    <a:pt x="1" y="358"/>
                    <a:pt x="48" y="417"/>
                    <a:pt x="179" y="429"/>
                  </a:cubicBezTo>
                  <a:cubicBezTo>
                    <a:pt x="227" y="453"/>
                    <a:pt x="274" y="453"/>
                    <a:pt x="358" y="465"/>
                  </a:cubicBezTo>
                  <a:cubicBezTo>
                    <a:pt x="239" y="287"/>
                    <a:pt x="274" y="60"/>
                    <a:pt x="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0" name="Google Shape;10870;p22"/>
            <p:cNvSpPr/>
            <p:nvPr/>
          </p:nvSpPr>
          <p:spPr>
            <a:xfrm>
              <a:off x="682800" y="3911925"/>
              <a:ext cx="7475" cy="12525"/>
            </a:xfrm>
            <a:custGeom>
              <a:avLst/>
              <a:gdLst/>
              <a:ahLst/>
              <a:cxnLst/>
              <a:rect l="l" t="t" r="r" b="b"/>
              <a:pathLst>
                <a:path w="299" h="501" extrusionOk="0">
                  <a:moveTo>
                    <a:pt x="168" y="0"/>
                  </a:moveTo>
                  <a:cubicBezTo>
                    <a:pt x="25" y="72"/>
                    <a:pt x="1" y="96"/>
                    <a:pt x="13" y="155"/>
                  </a:cubicBezTo>
                  <a:cubicBezTo>
                    <a:pt x="25" y="262"/>
                    <a:pt x="132" y="334"/>
                    <a:pt x="72" y="441"/>
                  </a:cubicBezTo>
                  <a:lnTo>
                    <a:pt x="84" y="453"/>
                  </a:lnTo>
                  <a:cubicBezTo>
                    <a:pt x="132" y="477"/>
                    <a:pt x="180" y="488"/>
                    <a:pt x="239" y="500"/>
                  </a:cubicBezTo>
                  <a:cubicBezTo>
                    <a:pt x="251" y="369"/>
                    <a:pt x="287" y="238"/>
                    <a:pt x="299" y="119"/>
                  </a:cubicBezTo>
                  <a:cubicBezTo>
                    <a:pt x="251" y="72"/>
                    <a:pt x="203" y="24"/>
                    <a:pt x="1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1" name="Google Shape;10871;p22"/>
            <p:cNvSpPr/>
            <p:nvPr/>
          </p:nvSpPr>
          <p:spPr>
            <a:xfrm>
              <a:off x="1026900" y="4113725"/>
              <a:ext cx="9250" cy="8650"/>
            </a:xfrm>
            <a:custGeom>
              <a:avLst/>
              <a:gdLst/>
              <a:ahLst/>
              <a:cxnLst/>
              <a:rect l="l" t="t" r="r" b="b"/>
              <a:pathLst>
                <a:path w="370" h="346" extrusionOk="0">
                  <a:moveTo>
                    <a:pt x="191" y="1"/>
                  </a:moveTo>
                  <a:cubicBezTo>
                    <a:pt x="108" y="1"/>
                    <a:pt x="36" y="60"/>
                    <a:pt x="12" y="156"/>
                  </a:cubicBezTo>
                  <a:cubicBezTo>
                    <a:pt x="1" y="263"/>
                    <a:pt x="72" y="334"/>
                    <a:pt x="215" y="346"/>
                  </a:cubicBezTo>
                  <a:cubicBezTo>
                    <a:pt x="286" y="346"/>
                    <a:pt x="370" y="263"/>
                    <a:pt x="370" y="179"/>
                  </a:cubicBezTo>
                  <a:cubicBezTo>
                    <a:pt x="370" y="108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2" name="Google Shape;10872;p22"/>
            <p:cNvSpPr/>
            <p:nvPr/>
          </p:nvSpPr>
          <p:spPr>
            <a:xfrm>
              <a:off x="1036725" y="3887675"/>
              <a:ext cx="9850" cy="12950"/>
            </a:xfrm>
            <a:custGeom>
              <a:avLst/>
              <a:gdLst/>
              <a:ahLst/>
              <a:cxnLst/>
              <a:rect l="l" t="t" r="r" b="b"/>
              <a:pathLst>
                <a:path w="394" h="518" extrusionOk="0">
                  <a:moveTo>
                    <a:pt x="341" y="1"/>
                  </a:moveTo>
                  <a:cubicBezTo>
                    <a:pt x="200" y="1"/>
                    <a:pt x="130" y="115"/>
                    <a:pt x="26" y="115"/>
                  </a:cubicBezTo>
                  <a:cubicBezTo>
                    <a:pt x="18" y="115"/>
                    <a:pt x="9" y="115"/>
                    <a:pt x="0" y="113"/>
                  </a:cubicBezTo>
                  <a:lnTo>
                    <a:pt x="0" y="518"/>
                  </a:lnTo>
                  <a:cubicBezTo>
                    <a:pt x="215" y="446"/>
                    <a:pt x="191" y="268"/>
                    <a:pt x="215" y="125"/>
                  </a:cubicBezTo>
                  <a:cubicBezTo>
                    <a:pt x="274" y="101"/>
                    <a:pt x="322" y="65"/>
                    <a:pt x="393" y="6"/>
                  </a:cubicBezTo>
                  <a:cubicBezTo>
                    <a:pt x="375" y="2"/>
                    <a:pt x="357" y="1"/>
                    <a:pt x="3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3" name="Google Shape;10873;p22"/>
            <p:cNvSpPr/>
            <p:nvPr/>
          </p:nvSpPr>
          <p:spPr>
            <a:xfrm>
              <a:off x="750375" y="3985375"/>
              <a:ext cx="8950" cy="10500"/>
            </a:xfrm>
            <a:custGeom>
              <a:avLst/>
              <a:gdLst/>
              <a:ahLst/>
              <a:cxnLst/>
              <a:rect l="l" t="t" r="r" b="b"/>
              <a:pathLst>
                <a:path w="358" h="420" extrusionOk="0">
                  <a:moveTo>
                    <a:pt x="220" y="0"/>
                  </a:moveTo>
                  <a:cubicBezTo>
                    <a:pt x="174" y="0"/>
                    <a:pt x="107" y="28"/>
                    <a:pt x="1" y="75"/>
                  </a:cubicBezTo>
                  <a:cubicBezTo>
                    <a:pt x="24" y="182"/>
                    <a:pt x="36" y="289"/>
                    <a:pt x="36" y="420"/>
                  </a:cubicBezTo>
                  <a:cubicBezTo>
                    <a:pt x="96" y="372"/>
                    <a:pt x="144" y="337"/>
                    <a:pt x="203" y="301"/>
                  </a:cubicBezTo>
                  <a:cubicBezTo>
                    <a:pt x="239" y="277"/>
                    <a:pt x="298" y="277"/>
                    <a:pt x="358" y="253"/>
                  </a:cubicBezTo>
                  <a:cubicBezTo>
                    <a:pt x="314" y="71"/>
                    <a:pt x="293" y="0"/>
                    <a:pt x="2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4" name="Google Shape;10874;p22"/>
            <p:cNvSpPr/>
            <p:nvPr/>
          </p:nvSpPr>
          <p:spPr>
            <a:xfrm>
              <a:off x="676550" y="3928600"/>
              <a:ext cx="8375" cy="9550"/>
            </a:xfrm>
            <a:custGeom>
              <a:avLst/>
              <a:gdLst/>
              <a:ahLst/>
              <a:cxnLst/>
              <a:rect l="l" t="t" r="r" b="b"/>
              <a:pathLst>
                <a:path w="335" h="382" extrusionOk="0">
                  <a:moveTo>
                    <a:pt x="156" y="0"/>
                  </a:moveTo>
                  <a:cubicBezTo>
                    <a:pt x="84" y="0"/>
                    <a:pt x="1" y="119"/>
                    <a:pt x="1" y="226"/>
                  </a:cubicBezTo>
                  <a:cubicBezTo>
                    <a:pt x="1" y="286"/>
                    <a:pt x="120" y="381"/>
                    <a:pt x="180" y="381"/>
                  </a:cubicBezTo>
                  <a:cubicBezTo>
                    <a:pt x="251" y="381"/>
                    <a:pt x="334" y="310"/>
                    <a:pt x="334" y="238"/>
                  </a:cubicBezTo>
                  <a:cubicBezTo>
                    <a:pt x="334" y="107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5" name="Google Shape;10875;p22"/>
            <p:cNvSpPr/>
            <p:nvPr/>
          </p:nvSpPr>
          <p:spPr>
            <a:xfrm>
              <a:off x="1079300" y="4080975"/>
              <a:ext cx="9825" cy="10150"/>
            </a:xfrm>
            <a:custGeom>
              <a:avLst/>
              <a:gdLst/>
              <a:ahLst/>
              <a:cxnLst/>
              <a:rect l="l" t="t" r="r" b="b"/>
              <a:pathLst>
                <a:path w="393" h="406" extrusionOk="0">
                  <a:moveTo>
                    <a:pt x="130" y="0"/>
                  </a:moveTo>
                  <a:cubicBezTo>
                    <a:pt x="80" y="0"/>
                    <a:pt x="36" y="28"/>
                    <a:pt x="0" y="84"/>
                  </a:cubicBezTo>
                  <a:cubicBezTo>
                    <a:pt x="60" y="144"/>
                    <a:pt x="143" y="180"/>
                    <a:pt x="202" y="227"/>
                  </a:cubicBezTo>
                  <a:cubicBezTo>
                    <a:pt x="143" y="275"/>
                    <a:pt x="95" y="299"/>
                    <a:pt x="48" y="346"/>
                  </a:cubicBezTo>
                  <a:cubicBezTo>
                    <a:pt x="102" y="386"/>
                    <a:pt x="155" y="405"/>
                    <a:pt x="202" y="405"/>
                  </a:cubicBezTo>
                  <a:cubicBezTo>
                    <a:pt x="268" y="405"/>
                    <a:pt x="323" y="368"/>
                    <a:pt x="357" y="299"/>
                  </a:cubicBezTo>
                  <a:cubicBezTo>
                    <a:pt x="393" y="227"/>
                    <a:pt x="333" y="96"/>
                    <a:pt x="238" y="37"/>
                  </a:cubicBezTo>
                  <a:cubicBezTo>
                    <a:pt x="200" y="13"/>
                    <a:pt x="163" y="0"/>
                    <a:pt x="1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6" name="Google Shape;10876;p22"/>
            <p:cNvSpPr/>
            <p:nvPr/>
          </p:nvSpPr>
          <p:spPr>
            <a:xfrm>
              <a:off x="944450" y="3934525"/>
              <a:ext cx="6575" cy="10450"/>
            </a:xfrm>
            <a:custGeom>
              <a:avLst/>
              <a:gdLst/>
              <a:ahLst/>
              <a:cxnLst/>
              <a:rect l="l" t="t" r="r" b="b"/>
              <a:pathLst>
                <a:path w="263" h="418" extrusionOk="0">
                  <a:moveTo>
                    <a:pt x="229" y="0"/>
                  </a:moveTo>
                  <a:cubicBezTo>
                    <a:pt x="63" y="0"/>
                    <a:pt x="1" y="87"/>
                    <a:pt x="1" y="299"/>
                  </a:cubicBezTo>
                  <a:cubicBezTo>
                    <a:pt x="12" y="358"/>
                    <a:pt x="12" y="418"/>
                    <a:pt x="84" y="418"/>
                  </a:cubicBezTo>
                  <a:cubicBezTo>
                    <a:pt x="132" y="406"/>
                    <a:pt x="191" y="370"/>
                    <a:pt x="215" y="346"/>
                  </a:cubicBezTo>
                  <a:cubicBezTo>
                    <a:pt x="251" y="299"/>
                    <a:pt x="251" y="239"/>
                    <a:pt x="251" y="180"/>
                  </a:cubicBezTo>
                  <a:cubicBezTo>
                    <a:pt x="262" y="120"/>
                    <a:pt x="262" y="61"/>
                    <a:pt x="262" y="1"/>
                  </a:cubicBezTo>
                  <a:cubicBezTo>
                    <a:pt x="251" y="0"/>
                    <a:pt x="239" y="0"/>
                    <a:pt x="2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7" name="Google Shape;10877;p22"/>
            <p:cNvSpPr/>
            <p:nvPr/>
          </p:nvSpPr>
          <p:spPr>
            <a:xfrm>
              <a:off x="1062925" y="3805350"/>
              <a:ext cx="8950" cy="9775"/>
            </a:xfrm>
            <a:custGeom>
              <a:avLst/>
              <a:gdLst/>
              <a:ahLst/>
              <a:cxnLst/>
              <a:rect l="l" t="t" r="r" b="b"/>
              <a:pathLst>
                <a:path w="358" h="391" extrusionOk="0">
                  <a:moveTo>
                    <a:pt x="112" y="1"/>
                  </a:moveTo>
                  <a:cubicBezTo>
                    <a:pt x="76" y="1"/>
                    <a:pt x="48" y="33"/>
                    <a:pt x="0" y="108"/>
                  </a:cubicBezTo>
                  <a:cubicBezTo>
                    <a:pt x="84" y="227"/>
                    <a:pt x="84" y="227"/>
                    <a:pt x="0" y="287"/>
                  </a:cubicBezTo>
                  <a:cubicBezTo>
                    <a:pt x="71" y="357"/>
                    <a:pt x="133" y="390"/>
                    <a:pt x="187" y="390"/>
                  </a:cubicBezTo>
                  <a:cubicBezTo>
                    <a:pt x="224" y="390"/>
                    <a:pt x="257" y="375"/>
                    <a:pt x="286" y="346"/>
                  </a:cubicBezTo>
                  <a:cubicBezTo>
                    <a:pt x="357" y="251"/>
                    <a:pt x="334" y="120"/>
                    <a:pt x="215" y="49"/>
                  </a:cubicBezTo>
                  <a:cubicBezTo>
                    <a:pt x="169" y="18"/>
                    <a:pt x="139" y="1"/>
                    <a:pt x="1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8" name="Google Shape;10878;p22"/>
            <p:cNvSpPr/>
            <p:nvPr/>
          </p:nvSpPr>
          <p:spPr>
            <a:xfrm>
              <a:off x="1026900" y="3627650"/>
              <a:ext cx="8350" cy="11350"/>
            </a:xfrm>
            <a:custGeom>
              <a:avLst/>
              <a:gdLst/>
              <a:ahLst/>
              <a:cxnLst/>
              <a:rect l="l" t="t" r="r" b="b"/>
              <a:pathLst>
                <a:path w="334" h="454" extrusionOk="0">
                  <a:moveTo>
                    <a:pt x="155" y="1"/>
                  </a:moveTo>
                  <a:cubicBezTo>
                    <a:pt x="96" y="120"/>
                    <a:pt x="48" y="215"/>
                    <a:pt x="1" y="310"/>
                  </a:cubicBezTo>
                  <a:cubicBezTo>
                    <a:pt x="60" y="429"/>
                    <a:pt x="167" y="418"/>
                    <a:pt x="274" y="453"/>
                  </a:cubicBezTo>
                  <a:cubicBezTo>
                    <a:pt x="334" y="334"/>
                    <a:pt x="334" y="215"/>
                    <a:pt x="286" y="84"/>
                  </a:cubicBezTo>
                  <a:cubicBezTo>
                    <a:pt x="274" y="60"/>
                    <a:pt x="215" y="25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9" name="Google Shape;10879;p22"/>
            <p:cNvSpPr/>
            <p:nvPr/>
          </p:nvSpPr>
          <p:spPr>
            <a:xfrm>
              <a:off x="984625" y="3902600"/>
              <a:ext cx="11950" cy="10825"/>
            </a:xfrm>
            <a:custGeom>
              <a:avLst/>
              <a:gdLst/>
              <a:ahLst/>
              <a:cxnLst/>
              <a:rect l="l" t="t" r="r" b="b"/>
              <a:pathLst>
                <a:path w="478" h="433" extrusionOk="0">
                  <a:moveTo>
                    <a:pt x="273" y="0"/>
                  </a:moveTo>
                  <a:cubicBezTo>
                    <a:pt x="186" y="0"/>
                    <a:pt x="110" y="36"/>
                    <a:pt x="49" y="135"/>
                  </a:cubicBezTo>
                  <a:cubicBezTo>
                    <a:pt x="13" y="219"/>
                    <a:pt x="1" y="314"/>
                    <a:pt x="96" y="433"/>
                  </a:cubicBezTo>
                  <a:cubicBezTo>
                    <a:pt x="84" y="349"/>
                    <a:pt x="84" y="314"/>
                    <a:pt x="72" y="254"/>
                  </a:cubicBezTo>
                  <a:lnTo>
                    <a:pt x="72" y="254"/>
                  </a:lnTo>
                  <a:cubicBezTo>
                    <a:pt x="144" y="278"/>
                    <a:pt x="203" y="290"/>
                    <a:pt x="263" y="326"/>
                  </a:cubicBezTo>
                  <a:cubicBezTo>
                    <a:pt x="275" y="266"/>
                    <a:pt x="299" y="219"/>
                    <a:pt x="310" y="159"/>
                  </a:cubicBezTo>
                  <a:lnTo>
                    <a:pt x="477" y="159"/>
                  </a:lnTo>
                  <a:cubicBezTo>
                    <a:pt x="453" y="99"/>
                    <a:pt x="441" y="52"/>
                    <a:pt x="430" y="28"/>
                  </a:cubicBezTo>
                  <a:cubicBezTo>
                    <a:pt x="374" y="11"/>
                    <a:pt x="322" y="0"/>
                    <a:pt x="2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0" name="Google Shape;10880;p22"/>
            <p:cNvSpPr/>
            <p:nvPr/>
          </p:nvSpPr>
          <p:spPr>
            <a:xfrm>
              <a:off x="724175" y="3965500"/>
              <a:ext cx="14325" cy="8075"/>
            </a:xfrm>
            <a:custGeom>
              <a:avLst/>
              <a:gdLst/>
              <a:ahLst/>
              <a:cxnLst/>
              <a:rect l="l" t="t" r="r" b="b"/>
              <a:pathLst>
                <a:path w="573" h="323" extrusionOk="0">
                  <a:moveTo>
                    <a:pt x="430" y="0"/>
                  </a:moveTo>
                  <a:cubicBezTo>
                    <a:pt x="358" y="60"/>
                    <a:pt x="310" y="96"/>
                    <a:pt x="275" y="131"/>
                  </a:cubicBezTo>
                  <a:cubicBezTo>
                    <a:pt x="203" y="96"/>
                    <a:pt x="144" y="60"/>
                    <a:pt x="84" y="60"/>
                  </a:cubicBezTo>
                  <a:cubicBezTo>
                    <a:pt x="37" y="60"/>
                    <a:pt x="1" y="119"/>
                    <a:pt x="25" y="203"/>
                  </a:cubicBezTo>
                  <a:lnTo>
                    <a:pt x="275" y="203"/>
                  </a:lnTo>
                  <a:cubicBezTo>
                    <a:pt x="320" y="214"/>
                    <a:pt x="268" y="323"/>
                    <a:pt x="356" y="323"/>
                  </a:cubicBezTo>
                  <a:cubicBezTo>
                    <a:pt x="360" y="323"/>
                    <a:pt x="365" y="322"/>
                    <a:pt x="370" y="322"/>
                  </a:cubicBezTo>
                  <a:cubicBezTo>
                    <a:pt x="441" y="310"/>
                    <a:pt x="394" y="250"/>
                    <a:pt x="394" y="203"/>
                  </a:cubicBezTo>
                  <a:cubicBezTo>
                    <a:pt x="441" y="191"/>
                    <a:pt x="489" y="179"/>
                    <a:pt x="572" y="155"/>
                  </a:cubicBezTo>
                  <a:cubicBezTo>
                    <a:pt x="513" y="84"/>
                    <a:pt x="477" y="60"/>
                    <a:pt x="4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1" name="Google Shape;10881;p22"/>
            <p:cNvSpPr/>
            <p:nvPr/>
          </p:nvSpPr>
          <p:spPr>
            <a:xfrm>
              <a:off x="1122150" y="3682725"/>
              <a:ext cx="7175" cy="9550"/>
            </a:xfrm>
            <a:custGeom>
              <a:avLst/>
              <a:gdLst/>
              <a:ahLst/>
              <a:cxnLst/>
              <a:rect l="l" t="t" r="r" b="b"/>
              <a:pathLst>
                <a:path w="287" h="382" extrusionOk="0">
                  <a:moveTo>
                    <a:pt x="155" y="1"/>
                  </a:moveTo>
                  <a:cubicBezTo>
                    <a:pt x="72" y="1"/>
                    <a:pt x="1" y="72"/>
                    <a:pt x="1" y="191"/>
                  </a:cubicBezTo>
                  <a:cubicBezTo>
                    <a:pt x="1" y="298"/>
                    <a:pt x="60" y="382"/>
                    <a:pt x="155" y="382"/>
                  </a:cubicBezTo>
                  <a:cubicBezTo>
                    <a:pt x="227" y="382"/>
                    <a:pt x="286" y="310"/>
                    <a:pt x="286" y="191"/>
                  </a:cubicBezTo>
                  <a:cubicBezTo>
                    <a:pt x="286" y="84"/>
                    <a:pt x="227" y="12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2" name="Google Shape;10882;p22"/>
            <p:cNvSpPr/>
            <p:nvPr/>
          </p:nvSpPr>
          <p:spPr>
            <a:xfrm>
              <a:off x="881950" y="3590475"/>
              <a:ext cx="9250" cy="10800"/>
            </a:xfrm>
            <a:custGeom>
              <a:avLst/>
              <a:gdLst/>
              <a:ahLst/>
              <a:cxnLst/>
              <a:rect l="l" t="t" r="r" b="b"/>
              <a:pathLst>
                <a:path w="370" h="432" extrusionOk="0">
                  <a:moveTo>
                    <a:pt x="290" y="0"/>
                  </a:moveTo>
                  <a:cubicBezTo>
                    <a:pt x="280" y="0"/>
                    <a:pt x="270" y="4"/>
                    <a:pt x="262" y="11"/>
                  </a:cubicBezTo>
                  <a:cubicBezTo>
                    <a:pt x="179" y="95"/>
                    <a:pt x="84" y="190"/>
                    <a:pt x="24" y="297"/>
                  </a:cubicBezTo>
                  <a:cubicBezTo>
                    <a:pt x="0" y="357"/>
                    <a:pt x="60" y="416"/>
                    <a:pt x="131" y="428"/>
                  </a:cubicBezTo>
                  <a:cubicBezTo>
                    <a:pt x="144" y="430"/>
                    <a:pt x="157" y="431"/>
                    <a:pt x="168" y="431"/>
                  </a:cubicBezTo>
                  <a:cubicBezTo>
                    <a:pt x="229" y="431"/>
                    <a:pt x="268" y="403"/>
                    <a:pt x="298" y="333"/>
                  </a:cubicBezTo>
                  <a:cubicBezTo>
                    <a:pt x="322" y="262"/>
                    <a:pt x="334" y="166"/>
                    <a:pt x="369" y="59"/>
                  </a:cubicBezTo>
                  <a:cubicBezTo>
                    <a:pt x="369" y="41"/>
                    <a:pt x="326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3" name="Google Shape;10883;p22"/>
            <p:cNvSpPr/>
            <p:nvPr/>
          </p:nvSpPr>
          <p:spPr>
            <a:xfrm>
              <a:off x="802175" y="4020525"/>
              <a:ext cx="8950" cy="7750"/>
            </a:xfrm>
            <a:custGeom>
              <a:avLst/>
              <a:gdLst/>
              <a:ahLst/>
              <a:cxnLst/>
              <a:rect l="l" t="t" r="r" b="b"/>
              <a:pathLst>
                <a:path w="358" h="310" extrusionOk="0">
                  <a:moveTo>
                    <a:pt x="197" y="1"/>
                  </a:moveTo>
                  <a:cubicBezTo>
                    <a:pt x="151" y="1"/>
                    <a:pt x="93" y="21"/>
                    <a:pt x="12" y="62"/>
                  </a:cubicBezTo>
                  <a:cubicBezTo>
                    <a:pt x="12" y="97"/>
                    <a:pt x="0" y="157"/>
                    <a:pt x="0" y="216"/>
                  </a:cubicBezTo>
                  <a:cubicBezTo>
                    <a:pt x="98" y="279"/>
                    <a:pt x="158" y="309"/>
                    <a:pt x="206" y="309"/>
                  </a:cubicBezTo>
                  <a:cubicBezTo>
                    <a:pt x="241" y="309"/>
                    <a:pt x="268" y="294"/>
                    <a:pt x="298" y="264"/>
                  </a:cubicBezTo>
                  <a:cubicBezTo>
                    <a:pt x="358" y="216"/>
                    <a:pt x="358" y="145"/>
                    <a:pt x="310" y="74"/>
                  </a:cubicBezTo>
                  <a:cubicBezTo>
                    <a:pt x="279" y="24"/>
                    <a:pt x="245" y="1"/>
                    <a:pt x="1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4" name="Google Shape;10884;p22"/>
            <p:cNvSpPr/>
            <p:nvPr/>
          </p:nvSpPr>
          <p:spPr>
            <a:xfrm>
              <a:off x="987900" y="3711600"/>
              <a:ext cx="13425" cy="10575"/>
            </a:xfrm>
            <a:custGeom>
              <a:avLst/>
              <a:gdLst/>
              <a:ahLst/>
              <a:cxnLst/>
              <a:rect l="l" t="t" r="r" b="b"/>
              <a:pathLst>
                <a:path w="537" h="423" extrusionOk="0">
                  <a:moveTo>
                    <a:pt x="108" y="0"/>
                  </a:moveTo>
                  <a:cubicBezTo>
                    <a:pt x="60" y="12"/>
                    <a:pt x="25" y="36"/>
                    <a:pt x="1" y="48"/>
                  </a:cubicBezTo>
                  <a:cubicBezTo>
                    <a:pt x="52" y="151"/>
                    <a:pt x="95" y="246"/>
                    <a:pt x="199" y="246"/>
                  </a:cubicBezTo>
                  <a:cubicBezTo>
                    <a:pt x="215" y="246"/>
                    <a:pt x="232" y="243"/>
                    <a:pt x="251" y="239"/>
                  </a:cubicBezTo>
                  <a:cubicBezTo>
                    <a:pt x="299" y="298"/>
                    <a:pt x="334" y="358"/>
                    <a:pt x="382" y="405"/>
                  </a:cubicBezTo>
                  <a:cubicBezTo>
                    <a:pt x="390" y="414"/>
                    <a:pt x="417" y="422"/>
                    <a:pt x="435" y="422"/>
                  </a:cubicBezTo>
                  <a:cubicBezTo>
                    <a:pt x="443" y="422"/>
                    <a:pt x="450" y="421"/>
                    <a:pt x="453" y="417"/>
                  </a:cubicBezTo>
                  <a:cubicBezTo>
                    <a:pt x="489" y="405"/>
                    <a:pt x="513" y="358"/>
                    <a:pt x="513" y="334"/>
                  </a:cubicBezTo>
                  <a:cubicBezTo>
                    <a:pt x="537" y="274"/>
                    <a:pt x="501" y="227"/>
                    <a:pt x="441" y="191"/>
                  </a:cubicBezTo>
                  <a:cubicBezTo>
                    <a:pt x="406" y="179"/>
                    <a:pt x="370" y="131"/>
                    <a:pt x="346" y="96"/>
                  </a:cubicBezTo>
                  <a:cubicBezTo>
                    <a:pt x="263" y="108"/>
                    <a:pt x="191" y="119"/>
                    <a:pt x="120" y="155"/>
                  </a:cubicBezTo>
                  <a:cubicBezTo>
                    <a:pt x="120" y="96"/>
                    <a:pt x="108" y="48"/>
                    <a:pt x="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5" name="Google Shape;10885;p22"/>
            <p:cNvSpPr/>
            <p:nvPr/>
          </p:nvSpPr>
          <p:spPr>
            <a:xfrm>
              <a:off x="1036125" y="3633450"/>
              <a:ext cx="8650" cy="12100"/>
            </a:xfrm>
            <a:custGeom>
              <a:avLst/>
              <a:gdLst/>
              <a:ahLst/>
              <a:cxnLst/>
              <a:rect l="l" t="t" r="r" b="b"/>
              <a:pathLst>
                <a:path w="346" h="484" extrusionOk="0">
                  <a:moveTo>
                    <a:pt x="201" y="1"/>
                  </a:moveTo>
                  <a:cubicBezTo>
                    <a:pt x="193" y="1"/>
                    <a:pt x="186" y="3"/>
                    <a:pt x="179" y="7"/>
                  </a:cubicBezTo>
                  <a:cubicBezTo>
                    <a:pt x="120" y="31"/>
                    <a:pt x="60" y="78"/>
                    <a:pt x="48" y="126"/>
                  </a:cubicBezTo>
                  <a:cubicBezTo>
                    <a:pt x="1" y="257"/>
                    <a:pt x="36" y="376"/>
                    <a:pt x="84" y="483"/>
                  </a:cubicBezTo>
                  <a:cubicBezTo>
                    <a:pt x="144" y="400"/>
                    <a:pt x="203" y="340"/>
                    <a:pt x="239" y="269"/>
                  </a:cubicBezTo>
                  <a:cubicBezTo>
                    <a:pt x="334" y="186"/>
                    <a:pt x="346" y="102"/>
                    <a:pt x="298" y="67"/>
                  </a:cubicBezTo>
                  <a:cubicBezTo>
                    <a:pt x="279" y="37"/>
                    <a:pt x="236" y="1"/>
                    <a:pt x="2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6" name="Google Shape;10886;p22"/>
            <p:cNvSpPr/>
            <p:nvPr/>
          </p:nvSpPr>
          <p:spPr>
            <a:xfrm>
              <a:off x="995650" y="3698825"/>
              <a:ext cx="9250" cy="8225"/>
            </a:xfrm>
            <a:custGeom>
              <a:avLst/>
              <a:gdLst/>
              <a:ahLst/>
              <a:cxnLst/>
              <a:rect l="l" t="t" r="r" b="b"/>
              <a:pathLst>
                <a:path w="370" h="329" extrusionOk="0">
                  <a:moveTo>
                    <a:pt x="178" y="1"/>
                  </a:moveTo>
                  <a:cubicBezTo>
                    <a:pt x="123" y="1"/>
                    <a:pt x="62" y="24"/>
                    <a:pt x="0" y="71"/>
                  </a:cubicBezTo>
                  <a:cubicBezTo>
                    <a:pt x="36" y="130"/>
                    <a:pt x="72" y="166"/>
                    <a:pt x="119" y="226"/>
                  </a:cubicBezTo>
                  <a:cubicBezTo>
                    <a:pt x="148" y="292"/>
                    <a:pt x="206" y="328"/>
                    <a:pt x="253" y="328"/>
                  </a:cubicBezTo>
                  <a:cubicBezTo>
                    <a:pt x="265" y="328"/>
                    <a:pt x="276" y="326"/>
                    <a:pt x="286" y="321"/>
                  </a:cubicBezTo>
                  <a:cubicBezTo>
                    <a:pt x="358" y="285"/>
                    <a:pt x="370" y="226"/>
                    <a:pt x="358" y="154"/>
                  </a:cubicBezTo>
                  <a:cubicBezTo>
                    <a:pt x="329" y="54"/>
                    <a:pt x="261" y="1"/>
                    <a:pt x="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7" name="Google Shape;10887;p22"/>
            <p:cNvSpPr/>
            <p:nvPr/>
          </p:nvSpPr>
          <p:spPr>
            <a:xfrm>
              <a:off x="1032850" y="3601850"/>
              <a:ext cx="8950" cy="8125"/>
            </a:xfrm>
            <a:custGeom>
              <a:avLst/>
              <a:gdLst/>
              <a:ahLst/>
              <a:cxnLst/>
              <a:rect l="l" t="t" r="r" b="b"/>
              <a:pathLst>
                <a:path w="358" h="325" extrusionOk="0">
                  <a:moveTo>
                    <a:pt x="188" y="1"/>
                  </a:moveTo>
                  <a:cubicBezTo>
                    <a:pt x="167" y="1"/>
                    <a:pt x="145" y="7"/>
                    <a:pt x="120" y="21"/>
                  </a:cubicBezTo>
                  <a:cubicBezTo>
                    <a:pt x="60" y="45"/>
                    <a:pt x="1" y="116"/>
                    <a:pt x="13" y="164"/>
                  </a:cubicBezTo>
                  <a:cubicBezTo>
                    <a:pt x="36" y="223"/>
                    <a:pt x="108" y="295"/>
                    <a:pt x="167" y="318"/>
                  </a:cubicBezTo>
                  <a:cubicBezTo>
                    <a:pt x="181" y="323"/>
                    <a:pt x="194" y="325"/>
                    <a:pt x="205" y="325"/>
                  </a:cubicBezTo>
                  <a:cubicBezTo>
                    <a:pt x="292" y="325"/>
                    <a:pt x="316" y="214"/>
                    <a:pt x="358" y="140"/>
                  </a:cubicBezTo>
                  <a:cubicBezTo>
                    <a:pt x="303" y="67"/>
                    <a:pt x="255" y="1"/>
                    <a:pt x="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8" name="Google Shape;10888;p22"/>
            <p:cNvSpPr/>
            <p:nvPr/>
          </p:nvSpPr>
          <p:spPr>
            <a:xfrm>
              <a:off x="833725" y="4038675"/>
              <a:ext cx="9550" cy="7575"/>
            </a:xfrm>
            <a:custGeom>
              <a:avLst/>
              <a:gdLst/>
              <a:ahLst/>
              <a:cxnLst/>
              <a:rect l="l" t="t" r="r" b="b"/>
              <a:pathLst>
                <a:path w="382" h="303" extrusionOk="0">
                  <a:moveTo>
                    <a:pt x="148" y="1"/>
                  </a:moveTo>
                  <a:cubicBezTo>
                    <a:pt x="80" y="1"/>
                    <a:pt x="0" y="56"/>
                    <a:pt x="0" y="121"/>
                  </a:cubicBezTo>
                  <a:cubicBezTo>
                    <a:pt x="0" y="193"/>
                    <a:pt x="84" y="288"/>
                    <a:pt x="167" y="300"/>
                  </a:cubicBezTo>
                  <a:cubicBezTo>
                    <a:pt x="178" y="302"/>
                    <a:pt x="189" y="303"/>
                    <a:pt x="199" y="303"/>
                  </a:cubicBezTo>
                  <a:cubicBezTo>
                    <a:pt x="256" y="303"/>
                    <a:pt x="304" y="273"/>
                    <a:pt x="334" y="193"/>
                  </a:cubicBezTo>
                  <a:cubicBezTo>
                    <a:pt x="346" y="145"/>
                    <a:pt x="358" y="86"/>
                    <a:pt x="381" y="50"/>
                  </a:cubicBezTo>
                  <a:cubicBezTo>
                    <a:pt x="346" y="50"/>
                    <a:pt x="310" y="50"/>
                    <a:pt x="274" y="26"/>
                  </a:cubicBezTo>
                  <a:cubicBezTo>
                    <a:pt x="239" y="26"/>
                    <a:pt x="191" y="2"/>
                    <a:pt x="167" y="2"/>
                  </a:cubicBezTo>
                  <a:cubicBezTo>
                    <a:pt x="161" y="1"/>
                    <a:pt x="155" y="1"/>
                    <a:pt x="1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9" name="Google Shape;10889;p22"/>
            <p:cNvSpPr/>
            <p:nvPr/>
          </p:nvSpPr>
          <p:spPr>
            <a:xfrm>
              <a:off x="868850" y="3910900"/>
              <a:ext cx="8050" cy="10400"/>
            </a:xfrm>
            <a:custGeom>
              <a:avLst/>
              <a:gdLst/>
              <a:ahLst/>
              <a:cxnLst/>
              <a:rect l="l" t="t" r="r" b="b"/>
              <a:pathLst>
                <a:path w="322" h="416" extrusionOk="0">
                  <a:moveTo>
                    <a:pt x="91" y="1"/>
                  </a:moveTo>
                  <a:cubicBezTo>
                    <a:pt x="65" y="1"/>
                    <a:pt x="33" y="9"/>
                    <a:pt x="24" y="17"/>
                  </a:cubicBezTo>
                  <a:cubicBezTo>
                    <a:pt x="12" y="53"/>
                    <a:pt x="0" y="89"/>
                    <a:pt x="0" y="125"/>
                  </a:cubicBezTo>
                  <a:cubicBezTo>
                    <a:pt x="0" y="184"/>
                    <a:pt x="24" y="244"/>
                    <a:pt x="48" y="303"/>
                  </a:cubicBezTo>
                  <a:cubicBezTo>
                    <a:pt x="58" y="355"/>
                    <a:pt x="122" y="415"/>
                    <a:pt x="170" y="415"/>
                  </a:cubicBezTo>
                  <a:cubicBezTo>
                    <a:pt x="177" y="415"/>
                    <a:pt x="184" y="414"/>
                    <a:pt x="191" y="410"/>
                  </a:cubicBezTo>
                  <a:cubicBezTo>
                    <a:pt x="250" y="375"/>
                    <a:pt x="298" y="315"/>
                    <a:pt x="322" y="291"/>
                  </a:cubicBezTo>
                  <a:cubicBezTo>
                    <a:pt x="310" y="256"/>
                    <a:pt x="310" y="244"/>
                    <a:pt x="322" y="196"/>
                  </a:cubicBezTo>
                  <a:cubicBezTo>
                    <a:pt x="250" y="137"/>
                    <a:pt x="191" y="65"/>
                    <a:pt x="119" y="6"/>
                  </a:cubicBezTo>
                  <a:cubicBezTo>
                    <a:pt x="112" y="2"/>
                    <a:pt x="102" y="1"/>
                    <a:pt x="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0" name="Google Shape;10890;p22"/>
            <p:cNvSpPr/>
            <p:nvPr/>
          </p:nvSpPr>
          <p:spPr>
            <a:xfrm>
              <a:off x="788175" y="3494225"/>
              <a:ext cx="10450" cy="7900"/>
            </a:xfrm>
            <a:custGeom>
              <a:avLst/>
              <a:gdLst/>
              <a:ahLst/>
              <a:cxnLst/>
              <a:rect l="l" t="t" r="r" b="b"/>
              <a:pathLst>
                <a:path w="418" h="316" extrusionOk="0">
                  <a:moveTo>
                    <a:pt x="170" y="0"/>
                  </a:moveTo>
                  <a:cubicBezTo>
                    <a:pt x="146" y="0"/>
                    <a:pt x="120" y="5"/>
                    <a:pt x="96" y="16"/>
                  </a:cubicBezTo>
                  <a:cubicBezTo>
                    <a:pt x="25" y="63"/>
                    <a:pt x="1" y="135"/>
                    <a:pt x="25" y="218"/>
                  </a:cubicBezTo>
                  <a:cubicBezTo>
                    <a:pt x="51" y="280"/>
                    <a:pt x="97" y="315"/>
                    <a:pt x="162" y="315"/>
                  </a:cubicBezTo>
                  <a:cubicBezTo>
                    <a:pt x="185" y="315"/>
                    <a:pt x="211" y="311"/>
                    <a:pt x="239" y="302"/>
                  </a:cubicBezTo>
                  <a:cubicBezTo>
                    <a:pt x="287" y="290"/>
                    <a:pt x="346" y="254"/>
                    <a:pt x="417" y="242"/>
                  </a:cubicBezTo>
                  <a:cubicBezTo>
                    <a:pt x="382" y="182"/>
                    <a:pt x="346" y="135"/>
                    <a:pt x="322" y="99"/>
                  </a:cubicBezTo>
                  <a:cubicBezTo>
                    <a:pt x="288" y="32"/>
                    <a:pt x="231" y="0"/>
                    <a:pt x="1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1" name="Google Shape;10891;p22"/>
            <p:cNvSpPr/>
            <p:nvPr/>
          </p:nvSpPr>
          <p:spPr>
            <a:xfrm>
              <a:off x="919150" y="4092600"/>
              <a:ext cx="9850" cy="9200"/>
            </a:xfrm>
            <a:custGeom>
              <a:avLst/>
              <a:gdLst/>
              <a:ahLst/>
              <a:cxnLst/>
              <a:rect l="l" t="t" r="r" b="b"/>
              <a:pathLst>
                <a:path w="394" h="368" extrusionOk="0">
                  <a:moveTo>
                    <a:pt x="203" y="0"/>
                  </a:moveTo>
                  <a:cubicBezTo>
                    <a:pt x="143" y="60"/>
                    <a:pt x="84" y="108"/>
                    <a:pt x="1" y="179"/>
                  </a:cubicBezTo>
                  <a:cubicBezTo>
                    <a:pt x="60" y="239"/>
                    <a:pt x="84" y="298"/>
                    <a:pt x="131" y="334"/>
                  </a:cubicBezTo>
                  <a:cubicBezTo>
                    <a:pt x="164" y="357"/>
                    <a:pt x="191" y="368"/>
                    <a:pt x="215" y="368"/>
                  </a:cubicBezTo>
                  <a:cubicBezTo>
                    <a:pt x="254" y="368"/>
                    <a:pt x="286" y="342"/>
                    <a:pt x="322" y="298"/>
                  </a:cubicBezTo>
                  <a:cubicBezTo>
                    <a:pt x="393" y="191"/>
                    <a:pt x="370" y="108"/>
                    <a:pt x="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2" name="Google Shape;10892;p22"/>
            <p:cNvSpPr/>
            <p:nvPr/>
          </p:nvSpPr>
          <p:spPr>
            <a:xfrm>
              <a:off x="866175" y="3981725"/>
              <a:ext cx="11325" cy="7400"/>
            </a:xfrm>
            <a:custGeom>
              <a:avLst/>
              <a:gdLst/>
              <a:ahLst/>
              <a:cxnLst/>
              <a:rect l="l" t="t" r="r" b="b"/>
              <a:pathLst>
                <a:path w="453" h="296" extrusionOk="0">
                  <a:moveTo>
                    <a:pt x="150" y="0"/>
                  </a:moveTo>
                  <a:cubicBezTo>
                    <a:pt x="104" y="0"/>
                    <a:pt x="63" y="31"/>
                    <a:pt x="48" y="78"/>
                  </a:cubicBezTo>
                  <a:cubicBezTo>
                    <a:pt x="0" y="149"/>
                    <a:pt x="36" y="221"/>
                    <a:pt x="107" y="268"/>
                  </a:cubicBezTo>
                  <a:cubicBezTo>
                    <a:pt x="140" y="288"/>
                    <a:pt x="172" y="296"/>
                    <a:pt x="203" y="296"/>
                  </a:cubicBezTo>
                  <a:cubicBezTo>
                    <a:pt x="286" y="296"/>
                    <a:pt x="366" y="240"/>
                    <a:pt x="453" y="197"/>
                  </a:cubicBezTo>
                  <a:cubicBezTo>
                    <a:pt x="357" y="125"/>
                    <a:pt x="298" y="66"/>
                    <a:pt x="226" y="30"/>
                  </a:cubicBezTo>
                  <a:cubicBezTo>
                    <a:pt x="201" y="9"/>
                    <a:pt x="175" y="0"/>
                    <a:pt x="1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3" name="Google Shape;10893;p22"/>
            <p:cNvSpPr/>
            <p:nvPr/>
          </p:nvSpPr>
          <p:spPr>
            <a:xfrm>
              <a:off x="698875" y="4105400"/>
              <a:ext cx="8375" cy="8700"/>
            </a:xfrm>
            <a:custGeom>
              <a:avLst/>
              <a:gdLst/>
              <a:ahLst/>
              <a:cxnLst/>
              <a:rect l="l" t="t" r="r" b="b"/>
              <a:pathLst>
                <a:path w="335" h="348" extrusionOk="0">
                  <a:moveTo>
                    <a:pt x="299" y="0"/>
                  </a:moveTo>
                  <a:cubicBezTo>
                    <a:pt x="215" y="12"/>
                    <a:pt x="179" y="12"/>
                    <a:pt x="144" y="12"/>
                  </a:cubicBezTo>
                  <a:cubicBezTo>
                    <a:pt x="25" y="72"/>
                    <a:pt x="1" y="191"/>
                    <a:pt x="96" y="274"/>
                  </a:cubicBezTo>
                  <a:cubicBezTo>
                    <a:pt x="132" y="310"/>
                    <a:pt x="156" y="322"/>
                    <a:pt x="191" y="334"/>
                  </a:cubicBezTo>
                  <a:cubicBezTo>
                    <a:pt x="211" y="343"/>
                    <a:pt x="229" y="348"/>
                    <a:pt x="245" y="348"/>
                  </a:cubicBezTo>
                  <a:cubicBezTo>
                    <a:pt x="290" y="348"/>
                    <a:pt x="322" y="315"/>
                    <a:pt x="322" y="262"/>
                  </a:cubicBezTo>
                  <a:cubicBezTo>
                    <a:pt x="334" y="191"/>
                    <a:pt x="310" y="96"/>
                    <a:pt x="2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4" name="Google Shape;10894;p22"/>
            <p:cNvSpPr/>
            <p:nvPr/>
          </p:nvSpPr>
          <p:spPr>
            <a:xfrm>
              <a:off x="836400" y="3997300"/>
              <a:ext cx="7175" cy="11425"/>
            </a:xfrm>
            <a:custGeom>
              <a:avLst/>
              <a:gdLst/>
              <a:ahLst/>
              <a:cxnLst/>
              <a:rect l="l" t="t" r="r" b="b"/>
              <a:pathLst>
                <a:path w="287" h="457" extrusionOk="0">
                  <a:moveTo>
                    <a:pt x="106" y="1"/>
                  </a:moveTo>
                  <a:cubicBezTo>
                    <a:pt x="58" y="1"/>
                    <a:pt x="36" y="36"/>
                    <a:pt x="1" y="98"/>
                  </a:cubicBezTo>
                  <a:cubicBezTo>
                    <a:pt x="48" y="169"/>
                    <a:pt x="72" y="241"/>
                    <a:pt x="36" y="360"/>
                  </a:cubicBezTo>
                  <a:cubicBezTo>
                    <a:pt x="15" y="413"/>
                    <a:pt x="60" y="457"/>
                    <a:pt x="130" y="457"/>
                  </a:cubicBezTo>
                  <a:cubicBezTo>
                    <a:pt x="138" y="457"/>
                    <a:pt x="147" y="456"/>
                    <a:pt x="155" y="455"/>
                  </a:cubicBezTo>
                  <a:cubicBezTo>
                    <a:pt x="179" y="431"/>
                    <a:pt x="215" y="407"/>
                    <a:pt x="239" y="395"/>
                  </a:cubicBezTo>
                  <a:cubicBezTo>
                    <a:pt x="227" y="312"/>
                    <a:pt x="167" y="276"/>
                    <a:pt x="227" y="193"/>
                  </a:cubicBezTo>
                  <a:cubicBezTo>
                    <a:pt x="286" y="133"/>
                    <a:pt x="239" y="62"/>
                    <a:pt x="167" y="14"/>
                  </a:cubicBezTo>
                  <a:cubicBezTo>
                    <a:pt x="142" y="5"/>
                    <a:pt x="122" y="1"/>
                    <a:pt x="1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5" name="Google Shape;10895;p22"/>
            <p:cNvSpPr/>
            <p:nvPr/>
          </p:nvSpPr>
          <p:spPr>
            <a:xfrm>
              <a:off x="981950" y="3968775"/>
              <a:ext cx="11925" cy="11775"/>
            </a:xfrm>
            <a:custGeom>
              <a:avLst/>
              <a:gdLst/>
              <a:ahLst/>
              <a:cxnLst/>
              <a:rect l="l" t="t" r="r" b="b"/>
              <a:pathLst>
                <a:path w="477" h="471" extrusionOk="0">
                  <a:moveTo>
                    <a:pt x="191" y="0"/>
                  </a:moveTo>
                  <a:cubicBezTo>
                    <a:pt x="144" y="24"/>
                    <a:pt x="132" y="60"/>
                    <a:pt x="108" y="84"/>
                  </a:cubicBezTo>
                  <a:cubicBezTo>
                    <a:pt x="72" y="108"/>
                    <a:pt x="60" y="119"/>
                    <a:pt x="1" y="167"/>
                  </a:cubicBezTo>
                  <a:cubicBezTo>
                    <a:pt x="48" y="167"/>
                    <a:pt x="72" y="167"/>
                    <a:pt x="84" y="179"/>
                  </a:cubicBezTo>
                  <a:cubicBezTo>
                    <a:pt x="144" y="203"/>
                    <a:pt x="227" y="203"/>
                    <a:pt x="227" y="310"/>
                  </a:cubicBezTo>
                  <a:cubicBezTo>
                    <a:pt x="227" y="423"/>
                    <a:pt x="260" y="471"/>
                    <a:pt x="337" y="471"/>
                  </a:cubicBezTo>
                  <a:cubicBezTo>
                    <a:pt x="374" y="471"/>
                    <a:pt x="420" y="460"/>
                    <a:pt x="477" y="441"/>
                  </a:cubicBezTo>
                  <a:cubicBezTo>
                    <a:pt x="382" y="298"/>
                    <a:pt x="298" y="167"/>
                    <a:pt x="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6" name="Google Shape;10896;p22"/>
            <p:cNvSpPr/>
            <p:nvPr/>
          </p:nvSpPr>
          <p:spPr>
            <a:xfrm>
              <a:off x="981650" y="3517525"/>
              <a:ext cx="12825" cy="8950"/>
            </a:xfrm>
            <a:custGeom>
              <a:avLst/>
              <a:gdLst/>
              <a:ahLst/>
              <a:cxnLst/>
              <a:rect l="l" t="t" r="r" b="b"/>
              <a:pathLst>
                <a:path w="513" h="358" extrusionOk="0">
                  <a:moveTo>
                    <a:pt x="156" y="1"/>
                  </a:moveTo>
                  <a:cubicBezTo>
                    <a:pt x="132" y="36"/>
                    <a:pt x="96" y="96"/>
                    <a:pt x="72" y="132"/>
                  </a:cubicBezTo>
                  <a:cubicBezTo>
                    <a:pt x="25" y="167"/>
                    <a:pt x="1" y="203"/>
                    <a:pt x="13" y="251"/>
                  </a:cubicBezTo>
                  <a:cubicBezTo>
                    <a:pt x="132" y="274"/>
                    <a:pt x="239" y="322"/>
                    <a:pt x="358" y="358"/>
                  </a:cubicBezTo>
                  <a:cubicBezTo>
                    <a:pt x="394" y="322"/>
                    <a:pt x="441" y="274"/>
                    <a:pt x="513" y="215"/>
                  </a:cubicBezTo>
                  <a:cubicBezTo>
                    <a:pt x="418" y="191"/>
                    <a:pt x="334" y="191"/>
                    <a:pt x="298" y="155"/>
                  </a:cubicBezTo>
                  <a:cubicBezTo>
                    <a:pt x="239" y="132"/>
                    <a:pt x="203" y="60"/>
                    <a:pt x="1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7" name="Google Shape;10897;p22"/>
            <p:cNvSpPr/>
            <p:nvPr/>
          </p:nvSpPr>
          <p:spPr>
            <a:xfrm>
              <a:off x="1117100" y="4020500"/>
              <a:ext cx="8350" cy="8525"/>
            </a:xfrm>
            <a:custGeom>
              <a:avLst/>
              <a:gdLst/>
              <a:ahLst/>
              <a:cxnLst/>
              <a:rect l="l" t="t" r="r" b="b"/>
              <a:pathLst>
                <a:path w="334" h="341" extrusionOk="0">
                  <a:moveTo>
                    <a:pt x="73" y="1"/>
                  </a:moveTo>
                  <a:cubicBezTo>
                    <a:pt x="56" y="1"/>
                    <a:pt x="39" y="8"/>
                    <a:pt x="24" y="27"/>
                  </a:cubicBezTo>
                  <a:cubicBezTo>
                    <a:pt x="0" y="75"/>
                    <a:pt x="0" y="146"/>
                    <a:pt x="12" y="205"/>
                  </a:cubicBezTo>
                  <a:cubicBezTo>
                    <a:pt x="33" y="268"/>
                    <a:pt x="128" y="341"/>
                    <a:pt x="207" y="341"/>
                  </a:cubicBezTo>
                  <a:cubicBezTo>
                    <a:pt x="218" y="341"/>
                    <a:pt x="228" y="339"/>
                    <a:pt x="238" y="336"/>
                  </a:cubicBezTo>
                  <a:cubicBezTo>
                    <a:pt x="274" y="336"/>
                    <a:pt x="310" y="301"/>
                    <a:pt x="334" y="265"/>
                  </a:cubicBezTo>
                  <a:cubicBezTo>
                    <a:pt x="310" y="146"/>
                    <a:pt x="238" y="98"/>
                    <a:pt x="179" y="39"/>
                  </a:cubicBezTo>
                  <a:cubicBezTo>
                    <a:pt x="147" y="31"/>
                    <a:pt x="109" y="1"/>
                    <a:pt x="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8" name="Google Shape;10898;p22"/>
            <p:cNvSpPr/>
            <p:nvPr/>
          </p:nvSpPr>
          <p:spPr>
            <a:xfrm>
              <a:off x="931350" y="3700800"/>
              <a:ext cx="7775" cy="12300"/>
            </a:xfrm>
            <a:custGeom>
              <a:avLst/>
              <a:gdLst/>
              <a:ahLst/>
              <a:cxnLst/>
              <a:rect l="l" t="t" r="r" b="b"/>
              <a:pathLst>
                <a:path w="311" h="492" extrusionOk="0">
                  <a:moveTo>
                    <a:pt x="134" y="1"/>
                  </a:moveTo>
                  <a:cubicBezTo>
                    <a:pt x="129" y="1"/>
                    <a:pt x="124" y="2"/>
                    <a:pt x="120" y="4"/>
                  </a:cubicBezTo>
                  <a:cubicBezTo>
                    <a:pt x="72" y="28"/>
                    <a:pt x="108" y="75"/>
                    <a:pt x="132" y="111"/>
                  </a:cubicBezTo>
                  <a:cubicBezTo>
                    <a:pt x="179" y="170"/>
                    <a:pt x="191" y="230"/>
                    <a:pt x="120" y="266"/>
                  </a:cubicBezTo>
                  <a:cubicBezTo>
                    <a:pt x="60" y="313"/>
                    <a:pt x="1" y="361"/>
                    <a:pt x="48" y="432"/>
                  </a:cubicBezTo>
                  <a:cubicBezTo>
                    <a:pt x="66" y="480"/>
                    <a:pt x="96" y="492"/>
                    <a:pt x="129" y="492"/>
                  </a:cubicBezTo>
                  <a:cubicBezTo>
                    <a:pt x="161" y="492"/>
                    <a:pt x="197" y="480"/>
                    <a:pt x="227" y="480"/>
                  </a:cubicBezTo>
                  <a:cubicBezTo>
                    <a:pt x="251" y="480"/>
                    <a:pt x="263" y="468"/>
                    <a:pt x="310" y="444"/>
                  </a:cubicBezTo>
                  <a:cubicBezTo>
                    <a:pt x="263" y="325"/>
                    <a:pt x="203" y="242"/>
                    <a:pt x="263" y="123"/>
                  </a:cubicBezTo>
                  <a:cubicBezTo>
                    <a:pt x="263" y="111"/>
                    <a:pt x="239" y="63"/>
                    <a:pt x="227" y="51"/>
                  </a:cubicBezTo>
                  <a:cubicBezTo>
                    <a:pt x="197" y="22"/>
                    <a:pt x="160" y="1"/>
                    <a:pt x="1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9" name="Google Shape;10899;p22"/>
            <p:cNvSpPr/>
            <p:nvPr/>
          </p:nvSpPr>
          <p:spPr>
            <a:xfrm>
              <a:off x="673700" y="3949975"/>
              <a:ext cx="10925" cy="7750"/>
            </a:xfrm>
            <a:custGeom>
              <a:avLst/>
              <a:gdLst/>
              <a:ahLst/>
              <a:cxnLst/>
              <a:rect l="l" t="t" r="r" b="b"/>
              <a:pathLst>
                <a:path w="437" h="310" extrusionOk="0">
                  <a:moveTo>
                    <a:pt x="223" y="0"/>
                  </a:moveTo>
                  <a:cubicBezTo>
                    <a:pt x="218" y="0"/>
                    <a:pt x="214" y="1"/>
                    <a:pt x="210" y="2"/>
                  </a:cubicBezTo>
                  <a:cubicBezTo>
                    <a:pt x="139" y="62"/>
                    <a:pt x="67" y="145"/>
                    <a:pt x="20" y="217"/>
                  </a:cubicBezTo>
                  <a:cubicBezTo>
                    <a:pt x="0" y="255"/>
                    <a:pt x="52" y="310"/>
                    <a:pt x="103" y="310"/>
                  </a:cubicBezTo>
                  <a:cubicBezTo>
                    <a:pt x="115" y="310"/>
                    <a:pt x="128" y="307"/>
                    <a:pt x="139" y="300"/>
                  </a:cubicBezTo>
                  <a:lnTo>
                    <a:pt x="365" y="217"/>
                  </a:lnTo>
                  <a:cubicBezTo>
                    <a:pt x="389" y="205"/>
                    <a:pt x="413" y="169"/>
                    <a:pt x="436" y="145"/>
                  </a:cubicBezTo>
                  <a:cubicBezTo>
                    <a:pt x="413" y="109"/>
                    <a:pt x="413" y="62"/>
                    <a:pt x="377" y="62"/>
                  </a:cubicBezTo>
                  <a:cubicBezTo>
                    <a:pt x="324" y="41"/>
                    <a:pt x="261" y="0"/>
                    <a:pt x="2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0" name="Google Shape;10900;p22"/>
            <p:cNvSpPr/>
            <p:nvPr/>
          </p:nvSpPr>
          <p:spPr>
            <a:xfrm>
              <a:off x="739075" y="3444900"/>
              <a:ext cx="12225" cy="7750"/>
            </a:xfrm>
            <a:custGeom>
              <a:avLst/>
              <a:gdLst/>
              <a:ahLst/>
              <a:cxnLst/>
              <a:rect l="l" t="t" r="r" b="b"/>
              <a:pathLst>
                <a:path w="489" h="310" extrusionOk="0">
                  <a:moveTo>
                    <a:pt x="429" y="0"/>
                  </a:moveTo>
                  <a:lnTo>
                    <a:pt x="429" y="0"/>
                  </a:lnTo>
                  <a:cubicBezTo>
                    <a:pt x="274" y="48"/>
                    <a:pt x="143" y="84"/>
                    <a:pt x="0" y="131"/>
                  </a:cubicBezTo>
                  <a:cubicBezTo>
                    <a:pt x="24" y="179"/>
                    <a:pt x="36" y="227"/>
                    <a:pt x="60" y="286"/>
                  </a:cubicBezTo>
                  <a:cubicBezTo>
                    <a:pt x="106" y="240"/>
                    <a:pt x="147" y="223"/>
                    <a:pt x="185" y="223"/>
                  </a:cubicBezTo>
                  <a:cubicBezTo>
                    <a:pt x="245" y="223"/>
                    <a:pt x="299" y="266"/>
                    <a:pt x="357" y="310"/>
                  </a:cubicBezTo>
                  <a:cubicBezTo>
                    <a:pt x="441" y="203"/>
                    <a:pt x="488" y="120"/>
                    <a:pt x="4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1" name="Google Shape;10901;p22"/>
          <p:cNvSpPr/>
          <p:nvPr/>
        </p:nvSpPr>
        <p:spPr>
          <a:xfrm rot="-128418">
            <a:off x="-167203" y="-177057"/>
            <a:ext cx="1584593" cy="1128836"/>
          </a:xfrm>
          <a:custGeom>
            <a:avLst/>
            <a:gdLst/>
            <a:ahLst/>
            <a:cxnLst/>
            <a:rect l="l" t="t" r="r" b="b"/>
            <a:pathLst>
              <a:path w="18223" h="12981" extrusionOk="0">
                <a:moveTo>
                  <a:pt x="16424" y="0"/>
                </a:moveTo>
                <a:cubicBezTo>
                  <a:pt x="16283" y="0"/>
                  <a:pt x="16144" y="13"/>
                  <a:pt x="16015" y="39"/>
                </a:cubicBezTo>
                <a:cubicBezTo>
                  <a:pt x="15348" y="158"/>
                  <a:pt x="14931" y="539"/>
                  <a:pt x="14598" y="1015"/>
                </a:cubicBezTo>
                <a:cubicBezTo>
                  <a:pt x="14205" y="1610"/>
                  <a:pt x="13943" y="2349"/>
                  <a:pt x="13550" y="2980"/>
                </a:cubicBezTo>
                <a:cubicBezTo>
                  <a:pt x="12788" y="4146"/>
                  <a:pt x="11610" y="4361"/>
                  <a:pt x="10657" y="5266"/>
                </a:cubicBezTo>
                <a:cubicBezTo>
                  <a:pt x="9812" y="6063"/>
                  <a:pt x="9300" y="6754"/>
                  <a:pt x="8252" y="7290"/>
                </a:cubicBezTo>
                <a:cubicBezTo>
                  <a:pt x="7252" y="7802"/>
                  <a:pt x="6657" y="8766"/>
                  <a:pt x="5633" y="9242"/>
                </a:cubicBezTo>
                <a:cubicBezTo>
                  <a:pt x="4918" y="9564"/>
                  <a:pt x="4204" y="9921"/>
                  <a:pt x="3490" y="10242"/>
                </a:cubicBezTo>
                <a:cubicBezTo>
                  <a:pt x="3025" y="10445"/>
                  <a:pt x="2656" y="10373"/>
                  <a:pt x="2216" y="10552"/>
                </a:cubicBezTo>
                <a:cubicBezTo>
                  <a:pt x="1561" y="10814"/>
                  <a:pt x="1" y="12159"/>
                  <a:pt x="275" y="12981"/>
                </a:cubicBezTo>
                <a:cubicBezTo>
                  <a:pt x="596" y="12981"/>
                  <a:pt x="811" y="12647"/>
                  <a:pt x="1061" y="12469"/>
                </a:cubicBezTo>
                <a:cubicBezTo>
                  <a:pt x="1465" y="12183"/>
                  <a:pt x="1918" y="11993"/>
                  <a:pt x="2382" y="11826"/>
                </a:cubicBezTo>
                <a:cubicBezTo>
                  <a:pt x="3323" y="11504"/>
                  <a:pt x="4049" y="10909"/>
                  <a:pt x="4954" y="10576"/>
                </a:cubicBezTo>
                <a:cubicBezTo>
                  <a:pt x="7300" y="9730"/>
                  <a:pt x="9407" y="8468"/>
                  <a:pt x="11645" y="7361"/>
                </a:cubicBezTo>
                <a:cubicBezTo>
                  <a:pt x="13443" y="6468"/>
                  <a:pt x="14646" y="6909"/>
                  <a:pt x="15717" y="4849"/>
                </a:cubicBezTo>
                <a:cubicBezTo>
                  <a:pt x="16313" y="3706"/>
                  <a:pt x="17801" y="2753"/>
                  <a:pt x="18039" y="1432"/>
                </a:cubicBezTo>
                <a:cubicBezTo>
                  <a:pt x="18223" y="463"/>
                  <a:pt x="17270" y="0"/>
                  <a:pt x="1642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2" name="Google Shape;10902;p22"/>
          <p:cNvSpPr/>
          <p:nvPr/>
        </p:nvSpPr>
        <p:spPr>
          <a:xfrm rot="-9284997" flipH="1">
            <a:off x="-453813" y="-924136"/>
            <a:ext cx="2849939" cy="3472335"/>
          </a:xfrm>
          <a:custGeom>
            <a:avLst/>
            <a:gdLst/>
            <a:ahLst/>
            <a:cxnLst/>
            <a:rect l="l" t="t" r="r" b="b"/>
            <a:pathLst>
              <a:path w="42731" h="52063" extrusionOk="0">
                <a:moveTo>
                  <a:pt x="0" y="1"/>
                </a:moveTo>
                <a:lnTo>
                  <a:pt x="0" y="1"/>
                </a:lnTo>
                <a:cubicBezTo>
                  <a:pt x="1284" y="3494"/>
                  <a:pt x="3597" y="6535"/>
                  <a:pt x="5925" y="9428"/>
                </a:cubicBezTo>
                <a:cubicBezTo>
                  <a:pt x="8747" y="12936"/>
                  <a:pt x="11875" y="16188"/>
                  <a:pt x="15126" y="19300"/>
                </a:cubicBezTo>
                <a:cubicBezTo>
                  <a:pt x="18402" y="22435"/>
                  <a:pt x="21805" y="25434"/>
                  <a:pt x="25194" y="28449"/>
                </a:cubicBezTo>
                <a:cubicBezTo>
                  <a:pt x="28594" y="31474"/>
                  <a:pt x="32101" y="34464"/>
                  <a:pt x="35219" y="37787"/>
                </a:cubicBezTo>
                <a:cubicBezTo>
                  <a:pt x="39001" y="41820"/>
                  <a:pt x="40879" y="46917"/>
                  <a:pt x="42684" y="52047"/>
                </a:cubicBezTo>
                <a:cubicBezTo>
                  <a:pt x="42688" y="52058"/>
                  <a:pt x="42697" y="52063"/>
                  <a:pt x="42705" y="52063"/>
                </a:cubicBezTo>
                <a:cubicBezTo>
                  <a:pt x="42718" y="52063"/>
                  <a:pt x="42731" y="52052"/>
                  <a:pt x="42726" y="52036"/>
                </a:cubicBezTo>
                <a:cubicBezTo>
                  <a:pt x="41411" y="47816"/>
                  <a:pt x="40032" y="43563"/>
                  <a:pt x="37378" y="39961"/>
                </a:cubicBezTo>
                <a:cubicBezTo>
                  <a:pt x="34746" y="36388"/>
                  <a:pt x="31162" y="33456"/>
                  <a:pt x="27876" y="30504"/>
                </a:cubicBezTo>
                <a:cubicBezTo>
                  <a:pt x="21153" y="24463"/>
                  <a:pt x="14202" y="18613"/>
                  <a:pt x="8239" y="11791"/>
                </a:cubicBezTo>
                <a:cubicBezTo>
                  <a:pt x="6530" y="9838"/>
                  <a:pt x="4907" y="7807"/>
                  <a:pt x="3406" y="5690"/>
                </a:cubicBezTo>
                <a:cubicBezTo>
                  <a:pt x="2174" y="3952"/>
                  <a:pt x="767" y="2056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3" name="Google Shape;10903;p22"/>
          <p:cNvSpPr/>
          <p:nvPr/>
        </p:nvSpPr>
        <p:spPr>
          <a:xfrm rot="10360960">
            <a:off x="-1047428" y="201812"/>
            <a:ext cx="1377120" cy="981012"/>
          </a:xfrm>
          <a:custGeom>
            <a:avLst/>
            <a:gdLst/>
            <a:ahLst/>
            <a:cxnLst/>
            <a:rect l="l" t="t" r="r" b="b"/>
            <a:pathLst>
              <a:path w="18223" h="12981" extrusionOk="0">
                <a:moveTo>
                  <a:pt x="16424" y="0"/>
                </a:moveTo>
                <a:cubicBezTo>
                  <a:pt x="16283" y="0"/>
                  <a:pt x="16144" y="13"/>
                  <a:pt x="16015" y="39"/>
                </a:cubicBezTo>
                <a:cubicBezTo>
                  <a:pt x="15348" y="158"/>
                  <a:pt x="14931" y="539"/>
                  <a:pt x="14598" y="1015"/>
                </a:cubicBezTo>
                <a:cubicBezTo>
                  <a:pt x="14205" y="1610"/>
                  <a:pt x="13943" y="2349"/>
                  <a:pt x="13550" y="2980"/>
                </a:cubicBezTo>
                <a:cubicBezTo>
                  <a:pt x="12788" y="4146"/>
                  <a:pt x="11610" y="4361"/>
                  <a:pt x="10657" y="5266"/>
                </a:cubicBezTo>
                <a:cubicBezTo>
                  <a:pt x="9812" y="6063"/>
                  <a:pt x="9300" y="6754"/>
                  <a:pt x="8252" y="7290"/>
                </a:cubicBezTo>
                <a:cubicBezTo>
                  <a:pt x="7252" y="7802"/>
                  <a:pt x="6657" y="8766"/>
                  <a:pt x="5633" y="9242"/>
                </a:cubicBezTo>
                <a:cubicBezTo>
                  <a:pt x="4918" y="9564"/>
                  <a:pt x="4204" y="9921"/>
                  <a:pt x="3490" y="10242"/>
                </a:cubicBezTo>
                <a:cubicBezTo>
                  <a:pt x="3025" y="10445"/>
                  <a:pt x="2656" y="10373"/>
                  <a:pt x="2216" y="10552"/>
                </a:cubicBezTo>
                <a:cubicBezTo>
                  <a:pt x="1561" y="10814"/>
                  <a:pt x="1" y="12159"/>
                  <a:pt x="275" y="12981"/>
                </a:cubicBezTo>
                <a:cubicBezTo>
                  <a:pt x="596" y="12981"/>
                  <a:pt x="811" y="12647"/>
                  <a:pt x="1061" y="12469"/>
                </a:cubicBezTo>
                <a:cubicBezTo>
                  <a:pt x="1465" y="12183"/>
                  <a:pt x="1918" y="11993"/>
                  <a:pt x="2382" y="11826"/>
                </a:cubicBezTo>
                <a:cubicBezTo>
                  <a:pt x="3323" y="11504"/>
                  <a:pt x="4049" y="10909"/>
                  <a:pt x="4954" y="10576"/>
                </a:cubicBezTo>
                <a:cubicBezTo>
                  <a:pt x="7300" y="9730"/>
                  <a:pt x="9407" y="8468"/>
                  <a:pt x="11645" y="7361"/>
                </a:cubicBezTo>
                <a:cubicBezTo>
                  <a:pt x="13443" y="6468"/>
                  <a:pt x="14646" y="6909"/>
                  <a:pt x="15717" y="4849"/>
                </a:cubicBezTo>
                <a:cubicBezTo>
                  <a:pt x="16313" y="3706"/>
                  <a:pt x="17801" y="2753"/>
                  <a:pt x="18039" y="1432"/>
                </a:cubicBezTo>
                <a:cubicBezTo>
                  <a:pt x="18223" y="463"/>
                  <a:pt x="17270" y="0"/>
                  <a:pt x="1642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4" name="Google Shape;10904;p22"/>
          <p:cNvSpPr/>
          <p:nvPr/>
        </p:nvSpPr>
        <p:spPr>
          <a:xfrm flipH="1">
            <a:off x="8557373" y="5000013"/>
            <a:ext cx="415450" cy="258542"/>
          </a:xfrm>
          <a:custGeom>
            <a:avLst/>
            <a:gdLst/>
            <a:ahLst/>
            <a:cxnLst/>
            <a:rect l="l" t="t" r="r" b="b"/>
            <a:pathLst>
              <a:path w="1120" h="697" extrusionOk="0">
                <a:moveTo>
                  <a:pt x="847" y="0"/>
                </a:moveTo>
                <a:cubicBezTo>
                  <a:pt x="678" y="0"/>
                  <a:pt x="464" y="107"/>
                  <a:pt x="358" y="184"/>
                </a:cubicBezTo>
                <a:cubicBezTo>
                  <a:pt x="239" y="256"/>
                  <a:pt x="120" y="339"/>
                  <a:pt x="1" y="446"/>
                </a:cubicBezTo>
                <a:lnTo>
                  <a:pt x="1" y="554"/>
                </a:lnTo>
                <a:cubicBezTo>
                  <a:pt x="24" y="518"/>
                  <a:pt x="60" y="494"/>
                  <a:pt x="108" y="458"/>
                </a:cubicBezTo>
                <a:cubicBezTo>
                  <a:pt x="203" y="375"/>
                  <a:pt x="310" y="280"/>
                  <a:pt x="441" y="208"/>
                </a:cubicBezTo>
                <a:cubicBezTo>
                  <a:pt x="536" y="149"/>
                  <a:pt x="608" y="125"/>
                  <a:pt x="715" y="89"/>
                </a:cubicBezTo>
                <a:cubicBezTo>
                  <a:pt x="753" y="73"/>
                  <a:pt x="788" y="65"/>
                  <a:pt x="821" y="65"/>
                </a:cubicBezTo>
                <a:cubicBezTo>
                  <a:pt x="954" y="65"/>
                  <a:pt x="1039" y="191"/>
                  <a:pt x="1001" y="363"/>
                </a:cubicBezTo>
                <a:cubicBezTo>
                  <a:pt x="894" y="601"/>
                  <a:pt x="894" y="625"/>
                  <a:pt x="858" y="696"/>
                </a:cubicBezTo>
                <a:lnTo>
                  <a:pt x="941" y="696"/>
                </a:lnTo>
                <a:cubicBezTo>
                  <a:pt x="1025" y="542"/>
                  <a:pt x="1120" y="339"/>
                  <a:pt x="1084" y="196"/>
                </a:cubicBezTo>
                <a:cubicBezTo>
                  <a:pt x="1060" y="51"/>
                  <a:pt x="964" y="0"/>
                  <a:pt x="84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5" name="Google Shape;10905;p22"/>
          <p:cNvSpPr/>
          <p:nvPr/>
        </p:nvSpPr>
        <p:spPr>
          <a:xfrm rot="557230" flipH="1">
            <a:off x="7617927" y="3549004"/>
            <a:ext cx="1421873" cy="1812741"/>
          </a:xfrm>
          <a:custGeom>
            <a:avLst/>
            <a:gdLst/>
            <a:ahLst/>
            <a:cxnLst/>
            <a:rect l="l" t="t" r="r" b="b"/>
            <a:pathLst>
              <a:path w="23296" h="29700" extrusionOk="0">
                <a:moveTo>
                  <a:pt x="24" y="0"/>
                </a:moveTo>
                <a:cubicBezTo>
                  <a:pt x="12" y="0"/>
                  <a:pt x="1" y="10"/>
                  <a:pt x="4" y="25"/>
                </a:cubicBezTo>
                <a:cubicBezTo>
                  <a:pt x="1238" y="6159"/>
                  <a:pt x="6138" y="10883"/>
                  <a:pt x="10612" y="14881"/>
                </a:cubicBezTo>
                <a:cubicBezTo>
                  <a:pt x="15514" y="19262"/>
                  <a:pt x="20442" y="23545"/>
                  <a:pt x="23184" y="29673"/>
                </a:cubicBezTo>
                <a:cubicBezTo>
                  <a:pt x="23192" y="29692"/>
                  <a:pt x="23209" y="29699"/>
                  <a:pt x="23226" y="29699"/>
                </a:cubicBezTo>
                <a:cubicBezTo>
                  <a:pt x="23259" y="29699"/>
                  <a:pt x="23296" y="29669"/>
                  <a:pt x="23282" y="29631"/>
                </a:cubicBezTo>
                <a:cubicBezTo>
                  <a:pt x="21302" y="23776"/>
                  <a:pt x="16292" y="19512"/>
                  <a:pt x="11809" y="15536"/>
                </a:cubicBezTo>
                <a:cubicBezTo>
                  <a:pt x="6839" y="11128"/>
                  <a:pt x="2087" y="6510"/>
                  <a:pt x="42" y="14"/>
                </a:cubicBezTo>
                <a:cubicBezTo>
                  <a:pt x="39" y="5"/>
                  <a:pt x="31" y="0"/>
                  <a:pt x="2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6" name="Google Shape;10906;p22"/>
          <p:cNvSpPr/>
          <p:nvPr/>
        </p:nvSpPr>
        <p:spPr>
          <a:xfrm rot="10360963">
            <a:off x="7818162" y="4252874"/>
            <a:ext cx="1584593" cy="1128836"/>
          </a:xfrm>
          <a:custGeom>
            <a:avLst/>
            <a:gdLst/>
            <a:ahLst/>
            <a:cxnLst/>
            <a:rect l="l" t="t" r="r" b="b"/>
            <a:pathLst>
              <a:path w="18223" h="12981" extrusionOk="0">
                <a:moveTo>
                  <a:pt x="16424" y="0"/>
                </a:moveTo>
                <a:cubicBezTo>
                  <a:pt x="16283" y="0"/>
                  <a:pt x="16144" y="13"/>
                  <a:pt x="16015" y="39"/>
                </a:cubicBezTo>
                <a:cubicBezTo>
                  <a:pt x="15348" y="158"/>
                  <a:pt x="14931" y="539"/>
                  <a:pt x="14598" y="1015"/>
                </a:cubicBezTo>
                <a:cubicBezTo>
                  <a:pt x="14205" y="1610"/>
                  <a:pt x="13943" y="2349"/>
                  <a:pt x="13550" y="2980"/>
                </a:cubicBezTo>
                <a:cubicBezTo>
                  <a:pt x="12788" y="4146"/>
                  <a:pt x="11610" y="4361"/>
                  <a:pt x="10657" y="5266"/>
                </a:cubicBezTo>
                <a:cubicBezTo>
                  <a:pt x="9812" y="6063"/>
                  <a:pt x="9300" y="6754"/>
                  <a:pt x="8252" y="7290"/>
                </a:cubicBezTo>
                <a:cubicBezTo>
                  <a:pt x="7252" y="7802"/>
                  <a:pt x="6657" y="8766"/>
                  <a:pt x="5633" y="9242"/>
                </a:cubicBezTo>
                <a:cubicBezTo>
                  <a:pt x="4918" y="9564"/>
                  <a:pt x="4204" y="9921"/>
                  <a:pt x="3490" y="10242"/>
                </a:cubicBezTo>
                <a:cubicBezTo>
                  <a:pt x="3025" y="10445"/>
                  <a:pt x="2656" y="10373"/>
                  <a:pt x="2216" y="10552"/>
                </a:cubicBezTo>
                <a:cubicBezTo>
                  <a:pt x="1561" y="10814"/>
                  <a:pt x="1" y="12159"/>
                  <a:pt x="275" y="12981"/>
                </a:cubicBezTo>
                <a:cubicBezTo>
                  <a:pt x="596" y="12981"/>
                  <a:pt x="811" y="12647"/>
                  <a:pt x="1061" y="12469"/>
                </a:cubicBezTo>
                <a:cubicBezTo>
                  <a:pt x="1465" y="12183"/>
                  <a:pt x="1918" y="11993"/>
                  <a:pt x="2382" y="11826"/>
                </a:cubicBezTo>
                <a:cubicBezTo>
                  <a:pt x="3323" y="11504"/>
                  <a:pt x="4049" y="10909"/>
                  <a:pt x="4954" y="10576"/>
                </a:cubicBezTo>
                <a:cubicBezTo>
                  <a:pt x="7300" y="9730"/>
                  <a:pt x="9407" y="8468"/>
                  <a:pt x="11645" y="7361"/>
                </a:cubicBezTo>
                <a:cubicBezTo>
                  <a:pt x="13443" y="6468"/>
                  <a:pt x="14646" y="6909"/>
                  <a:pt x="15717" y="4849"/>
                </a:cubicBezTo>
                <a:cubicBezTo>
                  <a:pt x="16313" y="3706"/>
                  <a:pt x="17801" y="2753"/>
                  <a:pt x="18039" y="1432"/>
                </a:cubicBezTo>
                <a:cubicBezTo>
                  <a:pt x="18223" y="463"/>
                  <a:pt x="17270" y="0"/>
                  <a:pt x="1642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07" name="Google Shape;10907;p22"/>
          <p:cNvGrpSpPr/>
          <p:nvPr/>
        </p:nvGrpSpPr>
        <p:grpSpPr>
          <a:xfrm>
            <a:off x="1373141" y="4425797"/>
            <a:ext cx="1490832" cy="1335379"/>
            <a:chOff x="4104075" y="2177175"/>
            <a:chExt cx="788800" cy="706550"/>
          </a:xfrm>
        </p:grpSpPr>
        <p:sp>
          <p:nvSpPr>
            <p:cNvPr id="10908" name="Google Shape;10908;p22"/>
            <p:cNvSpPr/>
            <p:nvPr/>
          </p:nvSpPr>
          <p:spPr>
            <a:xfrm>
              <a:off x="4758925" y="2868900"/>
              <a:ext cx="11025" cy="9275"/>
            </a:xfrm>
            <a:custGeom>
              <a:avLst/>
              <a:gdLst/>
              <a:ahLst/>
              <a:cxnLst/>
              <a:rect l="l" t="t" r="r" b="b"/>
              <a:pathLst>
                <a:path w="441" h="371" extrusionOk="0">
                  <a:moveTo>
                    <a:pt x="283" y="1"/>
                  </a:moveTo>
                  <a:cubicBezTo>
                    <a:pt x="280" y="1"/>
                    <a:pt x="277" y="1"/>
                    <a:pt x="274" y="2"/>
                  </a:cubicBezTo>
                  <a:cubicBezTo>
                    <a:pt x="191" y="26"/>
                    <a:pt x="83" y="109"/>
                    <a:pt x="0" y="145"/>
                  </a:cubicBezTo>
                  <a:cubicBezTo>
                    <a:pt x="83" y="228"/>
                    <a:pt x="155" y="300"/>
                    <a:pt x="250" y="359"/>
                  </a:cubicBezTo>
                  <a:cubicBezTo>
                    <a:pt x="274" y="371"/>
                    <a:pt x="322" y="371"/>
                    <a:pt x="357" y="371"/>
                  </a:cubicBezTo>
                  <a:cubicBezTo>
                    <a:pt x="381" y="335"/>
                    <a:pt x="417" y="311"/>
                    <a:pt x="441" y="300"/>
                  </a:cubicBezTo>
                  <a:cubicBezTo>
                    <a:pt x="429" y="240"/>
                    <a:pt x="441" y="157"/>
                    <a:pt x="417" y="121"/>
                  </a:cubicBezTo>
                  <a:cubicBezTo>
                    <a:pt x="384" y="66"/>
                    <a:pt x="320" y="1"/>
                    <a:pt x="2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9" name="Google Shape;10909;p22"/>
            <p:cNvSpPr/>
            <p:nvPr/>
          </p:nvSpPr>
          <p:spPr>
            <a:xfrm>
              <a:off x="4457700" y="2411600"/>
              <a:ext cx="30975" cy="45100"/>
            </a:xfrm>
            <a:custGeom>
              <a:avLst/>
              <a:gdLst/>
              <a:ahLst/>
              <a:cxnLst/>
              <a:rect l="l" t="t" r="r" b="b"/>
              <a:pathLst>
                <a:path w="1239" h="1804" extrusionOk="0">
                  <a:moveTo>
                    <a:pt x="206" y="1"/>
                  </a:moveTo>
                  <a:cubicBezTo>
                    <a:pt x="140" y="1"/>
                    <a:pt x="46" y="49"/>
                    <a:pt x="36" y="89"/>
                  </a:cubicBezTo>
                  <a:cubicBezTo>
                    <a:pt x="0" y="185"/>
                    <a:pt x="36" y="304"/>
                    <a:pt x="83" y="375"/>
                  </a:cubicBezTo>
                  <a:cubicBezTo>
                    <a:pt x="188" y="542"/>
                    <a:pt x="310" y="681"/>
                    <a:pt x="491" y="681"/>
                  </a:cubicBezTo>
                  <a:cubicBezTo>
                    <a:pt x="517" y="681"/>
                    <a:pt x="543" y="679"/>
                    <a:pt x="572" y="673"/>
                  </a:cubicBezTo>
                  <a:cubicBezTo>
                    <a:pt x="655" y="792"/>
                    <a:pt x="738" y="875"/>
                    <a:pt x="774" y="994"/>
                  </a:cubicBezTo>
                  <a:cubicBezTo>
                    <a:pt x="822" y="1137"/>
                    <a:pt x="929" y="1268"/>
                    <a:pt x="750" y="1399"/>
                  </a:cubicBezTo>
                  <a:cubicBezTo>
                    <a:pt x="702" y="1447"/>
                    <a:pt x="667" y="1589"/>
                    <a:pt x="702" y="1637"/>
                  </a:cubicBezTo>
                  <a:cubicBezTo>
                    <a:pt x="762" y="1732"/>
                    <a:pt x="881" y="1804"/>
                    <a:pt x="988" y="1804"/>
                  </a:cubicBezTo>
                  <a:cubicBezTo>
                    <a:pt x="1060" y="1804"/>
                    <a:pt x="1179" y="1697"/>
                    <a:pt x="1214" y="1625"/>
                  </a:cubicBezTo>
                  <a:cubicBezTo>
                    <a:pt x="1238" y="1530"/>
                    <a:pt x="1179" y="1411"/>
                    <a:pt x="1155" y="1316"/>
                  </a:cubicBezTo>
                  <a:cubicBezTo>
                    <a:pt x="1131" y="1232"/>
                    <a:pt x="1060" y="1161"/>
                    <a:pt x="1060" y="1089"/>
                  </a:cubicBezTo>
                  <a:cubicBezTo>
                    <a:pt x="1060" y="982"/>
                    <a:pt x="1095" y="863"/>
                    <a:pt x="1107" y="756"/>
                  </a:cubicBezTo>
                  <a:cubicBezTo>
                    <a:pt x="1129" y="595"/>
                    <a:pt x="1015" y="453"/>
                    <a:pt x="861" y="453"/>
                  </a:cubicBezTo>
                  <a:cubicBezTo>
                    <a:pt x="844" y="453"/>
                    <a:pt x="827" y="455"/>
                    <a:pt x="810" y="458"/>
                  </a:cubicBezTo>
                  <a:cubicBezTo>
                    <a:pt x="734" y="473"/>
                    <a:pt x="681" y="483"/>
                    <a:pt x="642" y="483"/>
                  </a:cubicBezTo>
                  <a:cubicBezTo>
                    <a:pt x="554" y="483"/>
                    <a:pt x="542" y="430"/>
                    <a:pt x="500" y="256"/>
                  </a:cubicBezTo>
                  <a:cubicBezTo>
                    <a:pt x="500" y="220"/>
                    <a:pt x="500" y="185"/>
                    <a:pt x="476" y="161"/>
                  </a:cubicBezTo>
                  <a:cubicBezTo>
                    <a:pt x="405" y="101"/>
                    <a:pt x="333" y="30"/>
                    <a:pt x="238" y="6"/>
                  </a:cubicBezTo>
                  <a:cubicBezTo>
                    <a:pt x="229" y="2"/>
                    <a:pt x="218" y="1"/>
                    <a:pt x="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0" name="Google Shape;10910;p22"/>
            <p:cNvSpPr/>
            <p:nvPr/>
          </p:nvSpPr>
          <p:spPr>
            <a:xfrm>
              <a:off x="4442800" y="2576900"/>
              <a:ext cx="44675" cy="30375"/>
            </a:xfrm>
            <a:custGeom>
              <a:avLst/>
              <a:gdLst/>
              <a:ahLst/>
              <a:cxnLst/>
              <a:rect l="l" t="t" r="r" b="b"/>
              <a:pathLst>
                <a:path w="1787" h="1215" extrusionOk="0">
                  <a:moveTo>
                    <a:pt x="1371" y="0"/>
                  </a:moveTo>
                  <a:cubicBezTo>
                    <a:pt x="1270" y="0"/>
                    <a:pt x="1202" y="72"/>
                    <a:pt x="1156" y="204"/>
                  </a:cubicBezTo>
                  <a:cubicBezTo>
                    <a:pt x="941" y="311"/>
                    <a:pt x="715" y="359"/>
                    <a:pt x="608" y="454"/>
                  </a:cubicBezTo>
                  <a:cubicBezTo>
                    <a:pt x="513" y="609"/>
                    <a:pt x="417" y="681"/>
                    <a:pt x="251" y="692"/>
                  </a:cubicBezTo>
                  <a:cubicBezTo>
                    <a:pt x="120" y="704"/>
                    <a:pt x="1" y="800"/>
                    <a:pt x="36" y="931"/>
                  </a:cubicBezTo>
                  <a:cubicBezTo>
                    <a:pt x="48" y="1038"/>
                    <a:pt x="132" y="1145"/>
                    <a:pt x="227" y="1181"/>
                  </a:cubicBezTo>
                  <a:cubicBezTo>
                    <a:pt x="262" y="1204"/>
                    <a:pt x="298" y="1214"/>
                    <a:pt x="334" y="1214"/>
                  </a:cubicBezTo>
                  <a:cubicBezTo>
                    <a:pt x="445" y="1214"/>
                    <a:pt x="551" y="1113"/>
                    <a:pt x="596" y="978"/>
                  </a:cubicBezTo>
                  <a:cubicBezTo>
                    <a:pt x="632" y="919"/>
                    <a:pt x="703" y="823"/>
                    <a:pt x="751" y="823"/>
                  </a:cubicBezTo>
                  <a:cubicBezTo>
                    <a:pt x="770" y="826"/>
                    <a:pt x="788" y="827"/>
                    <a:pt x="805" y="827"/>
                  </a:cubicBezTo>
                  <a:cubicBezTo>
                    <a:pt x="954" y="827"/>
                    <a:pt x="1058" y="741"/>
                    <a:pt x="1144" y="645"/>
                  </a:cubicBezTo>
                  <a:cubicBezTo>
                    <a:pt x="1202" y="595"/>
                    <a:pt x="1254" y="574"/>
                    <a:pt x="1317" y="574"/>
                  </a:cubicBezTo>
                  <a:cubicBezTo>
                    <a:pt x="1344" y="574"/>
                    <a:pt x="1373" y="578"/>
                    <a:pt x="1406" y="585"/>
                  </a:cubicBezTo>
                  <a:cubicBezTo>
                    <a:pt x="1444" y="596"/>
                    <a:pt x="1479" y="601"/>
                    <a:pt x="1509" y="601"/>
                  </a:cubicBezTo>
                  <a:cubicBezTo>
                    <a:pt x="1619" y="601"/>
                    <a:pt x="1680" y="532"/>
                    <a:pt x="1727" y="383"/>
                  </a:cubicBezTo>
                  <a:cubicBezTo>
                    <a:pt x="1787" y="216"/>
                    <a:pt x="1703" y="109"/>
                    <a:pt x="1560" y="61"/>
                  </a:cubicBezTo>
                  <a:cubicBezTo>
                    <a:pt x="1486" y="20"/>
                    <a:pt x="1424" y="0"/>
                    <a:pt x="13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1" name="Google Shape;10911;p22"/>
            <p:cNvSpPr/>
            <p:nvPr/>
          </p:nvSpPr>
          <p:spPr>
            <a:xfrm>
              <a:off x="4549675" y="2507850"/>
              <a:ext cx="29775" cy="26850"/>
            </a:xfrm>
            <a:custGeom>
              <a:avLst/>
              <a:gdLst/>
              <a:ahLst/>
              <a:cxnLst/>
              <a:rect l="l" t="t" r="r" b="b"/>
              <a:pathLst>
                <a:path w="1191" h="1074" extrusionOk="0">
                  <a:moveTo>
                    <a:pt x="400" y="0"/>
                  </a:moveTo>
                  <a:cubicBezTo>
                    <a:pt x="393" y="0"/>
                    <a:pt x="387" y="1"/>
                    <a:pt x="381" y="2"/>
                  </a:cubicBezTo>
                  <a:cubicBezTo>
                    <a:pt x="262" y="25"/>
                    <a:pt x="262" y="121"/>
                    <a:pt x="298" y="228"/>
                  </a:cubicBezTo>
                  <a:cubicBezTo>
                    <a:pt x="333" y="335"/>
                    <a:pt x="310" y="418"/>
                    <a:pt x="179" y="466"/>
                  </a:cubicBezTo>
                  <a:cubicBezTo>
                    <a:pt x="12" y="514"/>
                    <a:pt x="0" y="776"/>
                    <a:pt x="167" y="942"/>
                  </a:cubicBezTo>
                  <a:cubicBezTo>
                    <a:pt x="191" y="942"/>
                    <a:pt x="286" y="1002"/>
                    <a:pt x="345" y="1037"/>
                  </a:cubicBezTo>
                  <a:cubicBezTo>
                    <a:pt x="416" y="1009"/>
                    <a:pt x="480" y="998"/>
                    <a:pt x="543" y="998"/>
                  </a:cubicBezTo>
                  <a:cubicBezTo>
                    <a:pt x="640" y="998"/>
                    <a:pt x="732" y="1025"/>
                    <a:pt x="833" y="1061"/>
                  </a:cubicBezTo>
                  <a:cubicBezTo>
                    <a:pt x="857" y="1070"/>
                    <a:pt x="880" y="1074"/>
                    <a:pt x="902" y="1074"/>
                  </a:cubicBezTo>
                  <a:cubicBezTo>
                    <a:pt x="1002" y="1074"/>
                    <a:pt x="1082" y="992"/>
                    <a:pt x="1131" y="895"/>
                  </a:cubicBezTo>
                  <a:cubicBezTo>
                    <a:pt x="1191" y="764"/>
                    <a:pt x="1131" y="692"/>
                    <a:pt x="1036" y="621"/>
                  </a:cubicBezTo>
                  <a:cubicBezTo>
                    <a:pt x="964" y="556"/>
                    <a:pt x="892" y="513"/>
                    <a:pt x="814" y="513"/>
                  </a:cubicBezTo>
                  <a:cubicBezTo>
                    <a:pt x="764" y="513"/>
                    <a:pt x="711" y="531"/>
                    <a:pt x="655" y="573"/>
                  </a:cubicBezTo>
                  <a:cubicBezTo>
                    <a:pt x="650" y="575"/>
                    <a:pt x="644" y="576"/>
                    <a:pt x="638" y="576"/>
                  </a:cubicBezTo>
                  <a:cubicBezTo>
                    <a:pt x="599" y="576"/>
                    <a:pt x="539" y="549"/>
                    <a:pt x="488" y="549"/>
                  </a:cubicBezTo>
                  <a:cubicBezTo>
                    <a:pt x="500" y="514"/>
                    <a:pt x="524" y="442"/>
                    <a:pt x="548" y="418"/>
                  </a:cubicBezTo>
                  <a:cubicBezTo>
                    <a:pt x="762" y="359"/>
                    <a:pt x="703" y="240"/>
                    <a:pt x="607" y="145"/>
                  </a:cubicBezTo>
                  <a:cubicBezTo>
                    <a:pt x="563" y="67"/>
                    <a:pt x="478" y="0"/>
                    <a:pt x="4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2" name="Google Shape;10912;p22"/>
            <p:cNvSpPr/>
            <p:nvPr/>
          </p:nvSpPr>
          <p:spPr>
            <a:xfrm>
              <a:off x="4523175" y="2401150"/>
              <a:ext cx="20850" cy="27300"/>
            </a:xfrm>
            <a:custGeom>
              <a:avLst/>
              <a:gdLst/>
              <a:ahLst/>
              <a:cxnLst/>
              <a:rect l="l" t="t" r="r" b="b"/>
              <a:pathLst>
                <a:path w="834" h="1092" extrusionOk="0">
                  <a:moveTo>
                    <a:pt x="172" y="1"/>
                  </a:moveTo>
                  <a:cubicBezTo>
                    <a:pt x="93" y="1"/>
                    <a:pt x="33" y="47"/>
                    <a:pt x="24" y="126"/>
                  </a:cubicBezTo>
                  <a:cubicBezTo>
                    <a:pt x="0" y="186"/>
                    <a:pt x="84" y="281"/>
                    <a:pt x="143" y="341"/>
                  </a:cubicBezTo>
                  <a:cubicBezTo>
                    <a:pt x="167" y="376"/>
                    <a:pt x="239" y="364"/>
                    <a:pt x="334" y="376"/>
                  </a:cubicBezTo>
                  <a:cubicBezTo>
                    <a:pt x="119" y="483"/>
                    <a:pt x="24" y="722"/>
                    <a:pt x="36" y="876"/>
                  </a:cubicBezTo>
                  <a:cubicBezTo>
                    <a:pt x="47" y="1020"/>
                    <a:pt x="130" y="1092"/>
                    <a:pt x="256" y="1092"/>
                  </a:cubicBezTo>
                  <a:cubicBezTo>
                    <a:pt x="266" y="1092"/>
                    <a:pt x="276" y="1092"/>
                    <a:pt x="286" y="1091"/>
                  </a:cubicBezTo>
                  <a:cubicBezTo>
                    <a:pt x="453" y="1079"/>
                    <a:pt x="524" y="984"/>
                    <a:pt x="536" y="793"/>
                  </a:cubicBezTo>
                  <a:cubicBezTo>
                    <a:pt x="560" y="686"/>
                    <a:pt x="500" y="543"/>
                    <a:pt x="655" y="495"/>
                  </a:cubicBezTo>
                  <a:cubicBezTo>
                    <a:pt x="798" y="448"/>
                    <a:pt x="834" y="376"/>
                    <a:pt x="774" y="245"/>
                  </a:cubicBezTo>
                  <a:cubicBezTo>
                    <a:pt x="721" y="117"/>
                    <a:pt x="668" y="27"/>
                    <a:pt x="528" y="27"/>
                  </a:cubicBezTo>
                  <a:cubicBezTo>
                    <a:pt x="512" y="27"/>
                    <a:pt x="495" y="29"/>
                    <a:pt x="477" y="31"/>
                  </a:cubicBezTo>
                  <a:cubicBezTo>
                    <a:pt x="405" y="31"/>
                    <a:pt x="334" y="31"/>
                    <a:pt x="262" y="19"/>
                  </a:cubicBezTo>
                  <a:cubicBezTo>
                    <a:pt x="231" y="7"/>
                    <a:pt x="201" y="1"/>
                    <a:pt x="1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3" name="Google Shape;10913;p22"/>
            <p:cNvSpPr/>
            <p:nvPr/>
          </p:nvSpPr>
          <p:spPr>
            <a:xfrm>
              <a:off x="4515725" y="2476700"/>
              <a:ext cx="31875" cy="17725"/>
            </a:xfrm>
            <a:custGeom>
              <a:avLst/>
              <a:gdLst/>
              <a:ahLst/>
              <a:cxnLst/>
              <a:rect l="l" t="t" r="r" b="b"/>
              <a:pathLst>
                <a:path w="1275" h="709" extrusionOk="0">
                  <a:moveTo>
                    <a:pt x="860" y="1"/>
                  </a:moveTo>
                  <a:cubicBezTo>
                    <a:pt x="796" y="1"/>
                    <a:pt x="712" y="29"/>
                    <a:pt x="596" y="81"/>
                  </a:cubicBezTo>
                  <a:cubicBezTo>
                    <a:pt x="537" y="99"/>
                    <a:pt x="489" y="117"/>
                    <a:pt x="446" y="117"/>
                  </a:cubicBezTo>
                  <a:cubicBezTo>
                    <a:pt x="403" y="117"/>
                    <a:pt x="364" y="99"/>
                    <a:pt x="322" y="45"/>
                  </a:cubicBezTo>
                  <a:cubicBezTo>
                    <a:pt x="300" y="30"/>
                    <a:pt x="248" y="15"/>
                    <a:pt x="208" y="15"/>
                  </a:cubicBezTo>
                  <a:cubicBezTo>
                    <a:pt x="184" y="15"/>
                    <a:pt x="164" y="20"/>
                    <a:pt x="156" y="33"/>
                  </a:cubicBezTo>
                  <a:cubicBezTo>
                    <a:pt x="96" y="93"/>
                    <a:pt x="1" y="224"/>
                    <a:pt x="25" y="236"/>
                  </a:cubicBezTo>
                  <a:cubicBezTo>
                    <a:pt x="102" y="313"/>
                    <a:pt x="240" y="441"/>
                    <a:pt x="307" y="441"/>
                  </a:cubicBezTo>
                  <a:cubicBezTo>
                    <a:pt x="313" y="441"/>
                    <a:pt x="318" y="440"/>
                    <a:pt x="322" y="438"/>
                  </a:cubicBezTo>
                  <a:cubicBezTo>
                    <a:pt x="373" y="408"/>
                    <a:pt x="414" y="396"/>
                    <a:pt x="450" y="396"/>
                  </a:cubicBezTo>
                  <a:cubicBezTo>
                    <a:pt x="558" y="396"/>
                    <a:pt x="614" y="509"/>
                    <a:pt x="703" y="617"/>
                  </a:cubicBezTo>
                  <a:cubicBezTo>
                    <a:pt x="703" y="617"/>
                    <a:pt x="751" y="652"/>
                    <a:pt x="798" y="676"/>
                  </a:cubicBezTo>
                  <a:cubicBezTo>
                    <a:pt x="879" y="684"/>
                    <a:pt x="971" y="709"/>
                    <a:pt x="1044" y="709"/>
                  </a:cubicBezTo>
                  <a:cubicBezTo>
                    <a:pt x="1079" y="709"/>
                    <a:pt x="1109" y="703"/>
                    <a:pt x="1132" y="688"/>
                  </a:cubicBezTo>
                  <a:cubicBezTo>
                    <a:pt x="1275" y="593"/>
                    <a:pt x="1227" y="450"/>
                    <a:pt x="1120" y="343"/>
                  </a:cubicBezTo>
                  <a:cubicBezTo>
                    <a:pt x="1120" y="343"/>
                    <a:pt x="1108" y="319"/>
                    <a:pt x="1108" y="295"/>
                  </a:cubicBezTo>
                  <a:cubicBezTo>
                    <a:pt x="1032" y="90"/>
                    <a:pt x="975" y="1"/>
                    <a:pt x="8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4" name="Google Shape;10914;p22"/>
            <p:cNvSpPr/>
            <p:nvPr/>
          </p:nvSpPr>
          <p:spPr>
            <a:xfrm>
              <a:off x="4427625" y="2529300"/>
              <a:ext cx="30075" cy="24500"/>
            </a:xfrm>
            <a:custGeom>
              <a:avLst/>
              <a:gdLst/>
              <a:ahLst/>
              <a:cxnLst/>
              <a:rect l="l" t="t" r="r" b="b"/>
              <a:pathLst>
                <a:path w="1203" h="980" extrusionOk="0">
                  <a:moveTo>
                    <a:pt x="286" y="1"/>
                  </a:moveTo>
                  <a:lnTo>
                    <a:pt x="286" y="191"/>
                  </a:lnTo>
                  <a:lnTo>
                    <a:pt x="286" y="251"/>
                  </a:lnTo>
                  <a:cubicBezTo>
                    <a:pt x="239" y="275"/>
                    <a:pt x="203" y="299"/>
                    <a:pt x="167" y="310"/>
                  </a:cubicBezTo>
                  <a:cubicBezTo>
                    <a:pt x="120" y="322"/>
                    <a:pt x="60" y="334"/>
                    <a:pt x="0" y="358"/>
                  </a:cubicBezTo>
                  <a:cubicBezTo>
                    <a:pt x="36" y="441"/>
                    <a:pt x="48" y="537"/>
                    <a:pt x="108" y="608"/>
                  </a:cubicBezTo>
                  <a:cubicBezTo>
                    <a:pt x="116" y="643"/>
                    <a:pt x="182" y="665"/>
                    <a:pt x="231" y="665"/>
                  </a:cubicBezTo>
                  <a:cubicBezTo>
                    <a:pt x="249" y="665"/>
                    <a:pt x="265" y="662"/>
                    <a:pt x="274" y="656"/>
                  </a:cubicBezTo>
                  <a:cubicBezTo>
                    <a:pt x="342" y="602"/>
                    <a:pt x="410" y="575"/>
                    <a:pt x="470" y="575"/>
                  </a:cubicBezTo>
                  <a:cubicBezTo>
                    <a:pt x="568" y="575"/>
                    <a:pt x="645" y="646"/>
                    <a:pt x="667" y="787"/>
                  </a:cubicBezTo>
                  <a:cubicBezTo>
                    <a:pt x="709" y="934"/>
                    <a:pt x="798" y="979"/>
                    <a:pt x="918" y="979"/>
                  </a:cubicBezTo>
                  <a:cubicBezTo>
                    <a:pt x="933" y="979"/>
                    <a:pt x="949" y="979"/>
                    <a:pt x="965" y="977"/>
                  </a:cubicBezTo>
                  <a:cubicBezTo>
                    <a:pt x="1120" y="965"/>
                    <a:pt x="1203" y="811"/>
                    <a:pt x="1191" y="680"/>
                  </a:cubicBezTo>
                  <a:cubicBezTo>
                    <a:pt x="1180" y="559"/>
                    <a:pt x="1068" y="439"/>
                    <a:pt x="939" y="439"/>
                  </a:cubicBezTo>
                  <a:cubicBezTo>
                    <a:pt x="928" y="439"/>
                    <a:pt x="917" y="440"/>
                    <a:pt x="905" y="441"/>
                  </a:cubicBezTo>
                  <a:cubicBezTo>
                    <a:pt x="891" y="443"/>
                    <a:pt x="877" y="444"/>
                    <a:pt x="864" y="444"/>
                  </a:cubicBezTo>
                  <a:cubicBezTo>
                    <a:pt x="772" y="444"/>
                    <a:pt x="721" y="406"/>
                    <a:pt x="679" y="322"/>
                  </a:cubicBezTo>
                  <a:cubicBezTo>
                    <a:pt x="620" y="239"/>
                    <a:pt x="584" y="132"/>
                    <a:pt x="501" y="60"/>
                  </a:cubicBezTo>
                  <a:cubicBezTo>
                    <a:pt x="441" y="13"/>
                    <a:pt x="358" y="13"/>
                    <a:pt x="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5" name="Google Shape;10915;p22"/>
            <p:cNvSpPr/>
            <p:nvPr/>
          </p:nvSpPr>
          <p:spPr>
            <a:xfrm>
              <a:off x="4587175" y="2480900"/>
              <a:ext cx="22350" cy="22150"/>
            </a:xfrm>
            <a:custGeom>
              <a:avLst/>
              <a:gdLst/>
              <a:ahLst/>
              <a:cxnLst/>
              <a:rect l="l" t="t" r="r" b="b"/>
              <a:pathLst>
                <a:path w="894" h="886" extrusionOk="0">
                  <a:moveTo>
                    <a:pt x="654" y="0"/>
                  </a:moveTo>
                  <a:cubicBezTo>
                    <a:pt x="590" y="0"/>
                    <a:pt x="563" y="77"/>
                    <a:pt x="536" y="246"/>
                  </a:cubicBezTo>
                  <a:cubicBezTo>
                    <a:pt x="536" y="282"/>
                    <a:pt x="512" y="318"/>
                    <a:pt x="500" y="318"/>
                  </a:cubicBezTo>
                  <a:cubicBezTo>
                    <a:pt x="453" y="306"/>
                    <a:pt x="405" y="282"/>
                    <a:pt x="357" y="258"/>
                  </a:cubicBezTo>
                  <a:cubicBezTo>
                    <a:pt x="286" y="234"/>
                    <a:pt x="215" y="222"/>
                    <a:pt x="143" y="187"/>
                  </a:cubicBezTo>
                  <a:cubicBezTo>
                    <a:pt x="143" y="258"/>
                    <a:pt x="143" y="353"/>
                    <a:pt x="119" y="425"/>
                  </a:cubicBezTo>
                  <a:cubicBezTo>
                    <a:pt x="107" y="484"/>
                    <a:pt x="72" y="568"/>
                    <a:pt x="60" y="627"/>
                  </a:cubicBezTo>
                  <a:cubicBezTo>
                    <a:pt x="48" y="687"/>
                    <a:pt x="0" y="746"/>
                    <a:pt x="24" y="782"/>
                  </a:cubicBezTo>
                  <a:cubicBezTo>
                    <a:pt x="36" y="830"/>
                    <a:pt x="95" y="877"/>
                    <a:pt x="143" y="877"/>
                  </a:cubicBezTo>
                  <a:cubicBezTo>
                    <a:pt x="212" y="882"/>
                    <a:pt x="283" y="885"/>
                    <a:pt x="356" y="885"/>
                  </a:cubicBezTo>
                  <a:cubicBezTo>
                    <a:pt x="458" y="885"/>
                    <a:pt x="562" y="879"/>
                    <a:pt x="667" y="865"/>
                  </a:cubicBezTo>
                  <a:cubicBezTo>
                    <a:pt x="715" y="842"/>
                    <a:pt x="774" y="746"/>
                    <a:pt x="786" y="687"/>
                  </a:cubicBezTo>
                  <a:cubicBezTo>
                    <a:pt x="822" y="520"/>
                    <a:pt x="834" y="341"/>
                    <a:pt x="846" y="163"/>
                  </a:cubicBezTo>
                  <a:lnTo>
                    <a:pt x="893" y="163"/>
                  </a:lnTo>
                  <a:cubicBezTo>
                    <a:pt x="893" y="139"/>
                    <a:pt x="893" y="127"/>
                    <a:pt x="881" y="127"/>
                  </a:cubicBezTo>
                  <a:cubicBezTo>
                    <a:pt x="773" y="45"/>
                    <a:pt x="703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6" name="Google Shape;10916;p22"/>
            <p:cNvSpPr/>
            <p:nvPr/>
          </p:nvSpPr>
          <p:spPr>
            <a:xfrm>
              <a:off x="4546675" y="2462425"/>
              <a:ext cx="28025" cy="17000"/>
            </a:xfrm>
            <a:custGeom>
              <a:avLst/>
              <a:gdLst/>
              <a:ahLst/>
              <a:cxnLst/>
              <a:rect l="l" t="t" r="r" b="b"/>
              <a:pathLst>
                <a:path w="1121" h="680" extrusionOk="0">
                  <a:moveTo>
                    <a:pt x="369" y="1"/>
                  </a:moveTo>
                  <a:cubicBezTo>
                    <a:pt x="332" y="1"/>
                    <a:pt x="289" y="11"/>
                    <a:pt x="239" y="33"/>
                  </a:cubicBezTo>
                  <a:cubicBezTo>
                    <a:pt x="96" y="80"/>
                    <a:pt x="1" y="176"/>
                    <a:pt x="13" y="318"/>
                  </a:cubicBezTo>
                  <a:cubicBezTo>
                    <a:pt x="35" y="460"/>
                    <a:pt x="116" y="572"/>
                    <a:pt x="248" y="572"/>
                  </a:cubicBezTo>
                  <a:cubicBezTo>
                    <a:pt x="261" y="572"/>
                    <a:pt x="273" y="571"/>
                    <a:pt x="287" y="568"/>
                  </a:cubicBezTo>
                  <a:cubicBezTo>
                    <a:pt x="299" y="568"/>
                    <a:pt x="311" y="567"/>
                    <a:pt x="323" y="567"/>
                  </a:cubicBezTo>
                  <a:cubicBezTo>
                    <a:pt x="471" y="567"/>
                    <a:pt x="582" y="632"/>
                    <a:pt x="703" y="676"/>
                  </a:cubicBezTo>
                  <a:cubicBezTo>
                    <a:pt x="722" y="678"/>
                    <a:pt x="744" y="680"/>
                    <a:pt x="767" y="680"/>
                  </a:cubicBezTo>
                  <a:cubicBezTo>
                    <a:pt x="847" y="680"/>
                    <a:pt x="946" y="662"/>
                    <a:pt x="1001" y="616"/>
                  </a:cubicBezTo>
                  <a:cubicBezTo>
                    <a:pt x="1120" y="533"/>
                    <a:pt x="1084" y="414"/>
                    <a:pt x="1025" y="295"/>
                  </a:cubicBezTo>
                  <a:cubicBezTo>
                    <a:pt x="962" y="185"/>
                    <a:pt x="879" y="132"/>
                    <a:pt x="773" y="132"/>
                  </a:cubicBezTo>
                  <a:cubicBezTo>
                    <a:pt x="717" y="132"/>
                    <a:pt x="654" y="147"/>
                    <a:pt x="584" y="176"/>
                  </a:cubicBezTo>
                  <a:cubicBezTo>
                    <a:pt x="518" y="59"/>
                    <a:pt x="457" y="1"/>
                    <a:pt x="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7" name="Google Shape;10917;p22"/>
            <p:cNvSpPr/>
            <p:nvPr/>
          </p:nvSpPr>
          <p:spPr>
            <a:xfrm>
              <a:off x="4645200" y="2392575"/>
              <a:ext cx="20875" cy="21750"/>
            </a:xfrm>
            <a:custGeom>
              <a:avLst/>
              <a:gdLst/>
              <a:ahLst/>
              <a:cxnLst/>
              <a:rect l="l" t="t" r="r" b="b"/>
              <a:pathLst>
                <a:path w="835" h="870" extrusionOk="0">
                  <a:moveTo>
                    <a:pt x="329" y="0"/>
                  </a:moveTo>
                  <a:cubicBezTo>
                    <a:pt x="264" y="0"/>
                    <a:pt x="194" y="28"/>
                    <a:pt x="120" y="64"/>
                  </a:cubicBezTo>
                  <a:cubicBezTo>
                    <a:pt x="60" y="76"/>
                    <a:pt x="1" y="172"/>
                    <a:pt x="1" y="207"/>
                  </a:cubicBezTo>
                  <a:cubicBezTo>
                    <a:pt x="13" y="350"/>
                    <a:pt x="13" y="493"/>
                    <a:pt x="215" y="529"/>
                  </a:cubicBezTo>
                  <a:cubicBezTo>
                    <a:pt x="251" y="541"/>
                    <a:pt x="287" y="624"/>
                    <a:pt x="334" y="684"/>
                  </a:cubicBezTo>
                  <a:cubicBezTo>
                    <a:pt x="394" y="743"/>
                    <a:pt x="430" y="850"/>
                    <a:pt x="513" y="862"/>
                  </a:cubicBezTo>
                  <a:cubicBezTo>
                    <a:pt x="531" y="867"/>
                    <a:pt x="550" y="870"/>
                    <a:pt x="570" y="870"/>
                  </a:cubicBezTo>
                  <a:cubicBezTo>
                    <a:pt x="644" y="870"/>
                    <a:pt x="728" y="838"/>
                    <a:pt x="775" y="791"/>
                  </a:cubicBezTo>
                  <a:cubicBezTo>
                    <a:pt x="822" y="731"/>
                    <a:pt x="834" y="600"/>
                    <a:pt x="811" y="541"/>
                  </a:cubicBezTo>
                  <a:cubicBezTo>
                    <a:pt x="715" y="374"/>
                    <a:pt x="596" y="243"/>
                    <a:pt x="501" y="88"/>
                  </a:cubicBezTo>
                  <a:cubicBezTo>
                    <a:pt x="449" y="25"/>
                    <a:pt x="391" y="0"/>
                    <a:pt x="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8" name="Google Shape;10918;p22"/>
            <p:cNvSpPr/>
            <p:nvPr/>
          </p:nvSpPr>
          <p:spPr>
            <a:xfrm>
              <a:off x="4688375" y="2549750"/>
              <a:ext cx="24425" cy="14350"/>
            </a:xfrm>
            <a:custGeom>
              <a:avLst/>
              <a:gdLst/>
              <a:ahLst/>
              <a:cxnLst/>
              <a:rect l="l" t="t" r="r" b="b"/>
              <a:pathLst>
                <a:path w="977" h="574" extrusionOk="0">
                  <a:moveTo>
                    <a:pt x="696" y="0"/>
                  </a:moveTo>
                  <a:cubicBezTo>
                    <a:pt x="675" y="0"/>
                    <a:pt x="657" y="5"/>
                    <a:pt x="643" y="16"/>
                  </a:cubicBezTo>
                  <a:cubicBezTo>
                    <a:pt x="512" y="88"/>
                    <a:pt x="381" y="52"/>
                    <a:pt x="238" y="76"/>
                  </a:cubicBezTo>
                  <a:cubicBezTo>
                    <a:pt x="167" y="76"/>
                    <a:pt x="48" y="112"/>
                    <a:pt x="36" y="159"/>
                  </a:cubicBezTo>
                  <a:cubicBezTo>
                    <a:pt x="0" y="266"/>
                    <a:pt x="24" y="385"/>
                    <a:pt x="24" y="504"/>
                  </a:cubicBezTo>
                  <a:cubicBezTo>
                    <a:pt x="119" y="528"/>
                    <a:pt x="179" y="552"/>
                    <a:pt x="227" y="564"/>
                  </a:cubicBezTo>
                  <a:cubicBezTo>
                    <a:pt x="292" y="568"/>
                    <a:pt x="355" y="573"/>
                    <a:pt x="414" y="573"/>
                  </a:cubicBezTo>
                  <a:cubicBezTo>
                    <a:pt x="550" y="573"/>
                    <a:pt x="668" y="543"/>
                    <a:pt x="750" y="385"/>
                  </a:cubicBezTo>
                  <a:cubicBezTo>
                    <a:pt x="750" y="385"/>
                    <a:pt x="774" y="374"/>
                    <a:pt x="798" y="374"/>
                  </a:cubicBezTo>
                  <a:cubicBezTo>
                    <a:pt x="977" y="338"/>
                    <a:pt x="917" y="195"/>
                    <a:pt x="941" y="76"/>
                  </a:cubicBezTo>
                  <a:cubicBezTo>
                    <a:pt x="859" y="49"/>
                    <a:pt x="763" y="0"/>
                    <a:pt x="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9" name="Google Shape;10919;p22"/>
            <p:cNvSpPr/>
            <p:nvPr/>
          </p:nvSpPr>
          <p:spPr>
            <a:xfrm>
              <a:off x="4433275" y="2463050"/>
              <a:ext cx="17000" cy="36525"/>
            </a:xfrm>
            <a:custGeom>
              <a:avLst/>
              <a:gdLst/>
              <a:ahLst/>
              <a:cxnLst/>
              <a:rect l="l" t="t" r="r" b="b"/>
              <a:pathLst>
                <a:path w="680" h="1461" extrusionOk="0">
                  <a:moveTo>
                    <a:pt x="304" y="0"/>
                  </a:moveTo>
                  <a:cubicBezTo>
                    <a:pt x="204" y="0"/>
                    <a:pt x="140" y="84"/>
                    <a:pt x="120" y="186"/>
                  </a:cubicBezTo>
                  <a:cubicBezTo>
                    <a:pt x="108" y="270"/>
                    <a:pt x="132" y="353"/>
                    <a:pt x="132" y="424"/>
                  </a:cubicBezTo>
                  <a:cubicBezTo>
                    <a:pt x="132" y="508"/>
                    <a:pt x="167" y="591"/>
                    <a:pt x="132" y="639"/>
                  </a:cubicBezTo>
                  <a:cubicBezTo>
                    <a:pt x="1" y="817"/>
                    <a:pt x="120" y="889"/>
                    <a:pt x="227" y="996"/>
                  </a:cubicBezTo>
                  <a:cubicBezTo>
                    <a:pt x="322" y="1103"/>
                    <a:pt x="525" y="1127"/>
                    <a:pt x="477" y="1353"/>
                  </a:cubicBezTo>
                  <a:cubicBezTo>
                    <a:pt x="477" y="1377"/>
                    <a:pt x="548" y="1436"/>
                    <a:pt x="596" y="1460"/>
                  </a:cubicBezTo>
                  <a:cubicBezTo>
                    <a:pt x="608" y="1460"/>
                    <a:pt x="679" y="1425"/>
                    <a:pt x="679" y="1401"/>
                  </a:cubicBezTo>
                  <a:cubicBezTo>
                    <a:pt x="679" y="1353"/>
                    <a:pt x="667" y="1294"/>
                    <a:pt x="644" y="1246"/>
                  </a:cubicBezTo>
                  <a:cubicBezTo>
                    <a:pt x="608" y="1198"/>
                    <a:pt x="548" y="1186"/>
                    <a:pt x="536" y="1139"/>
                  </a:cubicBezTo>
                  <a:cubicBezTo>
                    <a:pt x="453" y="948"/>
                    <a:pt x="406" y="746"/>
                    <a:pt x="346" y="532"/>
                  </a:cubicBezTo>
                  <a:cubicBezTo>
                    <a:pt x="370" y="472"/>
                    <a:pt x="429" y="401"/>
                    <a:pt x="501" y="329"/>
                  </a:cubicBezTo>
                  <a:cubicBezTo>
                    <a:pt x="548" y="174"/>
                    <a:pt x="489" y="55"/>
                    <a:pt x="358" y="8"/>
                  </a:cubicBezTo>
                  <a:cubicBezTo>
                    <a:pt x="339" y="3"/>
                    <a:pt x="321" y="0"/>
                    <a:pt x="3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0" name="Google Shape;10920;p22"/>
            <p:cNvSpPr/>
            <p:nvPr/>
          </p:nvSpPr>
          <p:spPr>
            <a:xfrm>
              <a:off x="4680025" y="2506000"/>
              <a:ext cx="21175" cy="25350"/>
            </a:xfrm>
            <a:custGeom>
              <a:avLst/>
              <a:gdLst/>
              <a:ahLst/>
              <a:cxnLst/>
              <a:rect l="l" t="t" r="r" b="b"/>
              <a:pathLst>
                <a:path w="847" h="1014" extrusionOk="0">
                  <a:moveTo>
                    <a:pt x="292" y="1"/>
                  </a:moveTo>
                  <a:cubicBezTo>
                    <a:pt x="170" y="1"/>
                    <a:pt x="35" y="88"/>
                    <a:pt x="25" y="195"/>
                  </a:cubicBezTo>
                  <a:cubicBezTo>
                    <a:pt x="1" y="409"/>
                    <a:pt x="156" y="576"/>
                    <a:pt x="453" y="588"/>
                  </a:cubicBezTo>
                  <a:cubicBezTo>
                    <a:pt x="489" y="730"/>
                    <a:pt x="334" y="933"/>
                    <a:pt x="549" y="1004"/>
                  </a:cubicBezTo>
                  <a:cubicBezTo>
                    <a:pt x="564" y="1010"/>
                    <a:pt x="580" y="1013"/>
                    <a:pt x="596" y="1013"/>
                  </a:cubicBezTo>
                  <a:cubicBezTo>
                    <a:pt x="710" y="1013"/>
                    <a:pt x="846" y="882"/>
                    <a:pt x="846" y="778"/>
                  </a:cubicBezTo>
                  <a:cubicBezTo>
                    <a:pt x="823" y="552"/>
                    <a:pt x="644" y="576"/>
                    <a:pt x="489" y="540"/>
                  </a:cubicBezTo>
                  <a:cubicBezTo>
                    <a:pt x="572" y="219"/>
                    <a:pt x="537" y="64"/>
                    <a:pt x="334" y="4"/>
                  </a:cubicBezTo>
                  <a:cubicBezTo>
                    <a:pt x="321" y="2"/>
                    <a:pt x="307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1" name="Google Shape;10921;p22"/>
            <p:cNvSpPr/>
            <p:nvPr/>
          </p:nvSpPr>
          <p:spPr>
            <a:xfrm>
              <a:off x="4696700" y="2467650"/>
              <a:ext cx="25625" cy="16450"/>
            </a:xfrm>
            <a:custGeom>
              <a:avLst/>
              <a:gdLst/>
              <a:ahLst/>
              <a:cxnLst/>
              <a:rect l="l" t="t" r="r" b="b"/>
              <a:pathLst>
                <a:path w="1025" h="658" extrusionOk="0">
                  <a:moveTo>
                    <a:pt x="122" y="0"/>
                  </a:moveTo>
                  <a:cubicBezTo>
                    <a:pt x="114" y="0"/>
                    <a:pt x="105" y="1"/>
                    <a:pt x="96" y="2"/>
                  </a:cubicBezTo>
                  <a:cubicBezTo>
                    <a:pt x="60" y="2"/>
                    <a:pt x="1" y="157"/>
                    <a:pt x="13" y="205"/>
                  </a:cubicBezTo>
                  <a:cubicBezTo>
                    <a:pt x="36" y="264"/>
                    <a:pt x="144" y="300"/>
                    <a:pt x="227" y="336"/>
                  </a:cubicBezTo>
                  <a:cubicBezTo>
                    <a:pt x="298" y="359"/>
                    <a:pt x="394" y="359"/>
                    <a:pt x="453" y="407"/>
                  </a:cubicBezTo>
                  <a:cubicBezTo>
                    <a:pt x="560" y="479"/>
                    <a:pt x="632" y="586"/>
                    <a:pt x="715" y="657"/>
                  </a:cubicBezTo>
                  <a:cubicBezTo>
                    <a:pt x="1013" y="586"/>
                    <a:pt x="929" y="324"/>
                    <a:pt x="1025" y="145"/>
                  </a:cubicBezTo>
                  <a:cubicBezTo>
                    <a:pt x="1025" y="121"/>
                    <a:pt x="929" y="26"/>
                    <a:pt x="894" y="26"/>
                  </a:cubicBezTo>
                  <a:cubicBezTo>
                    <a:pt x="787" y="38"/>
                    <a:pt x="667" y="86"/>
                    <a:pt x="560" y="121"/>
                  </a:cubicBezTo>
                  <a:cubicBezTo>
                    <a:pt x="524" y="147"/>
                    <a:pt x="493" y="159"/>
                    <a:pt x="462" y="159"/>
                  </a:cubicBezTo>
                  <a:cubicBezTo>
                    <a:pt x="421" y="159"/>
                    <a:pt x="381" y="138"/>
                    <a:pt x="334" y="98"/>
                  </a:cubicBezTo>
                  <a:cubicBezTo>
                    <a:pt x="281" y="44"/>
                    <a:pt x="199" y="0"/>
                    <a:pt x="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2" name="Google Shape;10922;p22"/>
            <p:cNvSpPr/>
            <p:nvPr/>
          </p:nvSpPr>
          <p:spPr>
            <a:xfrm>
              <a:off x="4597575" y="2416750"/>
              <a:ext cx="19975" cy="23925"/>
            </a:xfrm>
            <a:custGeom>
              <a:avLst/>
              <a:gdLst/>
              <a:ahLst/>
              <a:cxnLst/>
              <a:rect l="l" t="t" r="r" b="b"/>
              <a:pathLst>
                <a:path w="799" h="957" extrusionOk="0">
                  <a:moveTo>
                    <a:pt x="98" y="0"/>
                  </a:moveTo>
                  <a:cubicBezTo>
                    <a:pt x="74" y="0"/>
                    <a:pt x="54" y="4"/>
                    <a:pt x="49" y="14"/>
                  </a:cubicBezTo>
                  <a:cubicBezTo>
                    <a:pt x="25" y="62"/>
                    <a:pt x="1" y="157"/>
                    <a:pt x="25" y="181"/>
                  </a:cubicBezTo>
                  <a:cubicBezTo>
                    <a:pt x="96" y="336"/>
                    <a:pt x="215" y="467"/>
                    <a:pt x="334" y="645"/>
                  </a:cubicBezTo>
                  <a:cubicBezTo>
                    <a:pt x="287" y="669"/>
                    <a:pt x="227" y="705"/>
                    <a:pt x="180" y="741"/>
                  </a:cubicBezTo>
                  <a:cubicBezTo>
                    <a:pt x="156" y="788"/>
                    <a:pt x="144" y="848"/>
                    <a:pt x="144" y="907"/>
                  </a:cubicBezTo>
                  <a:cubicBezTo>
                    <a:pt x="144" y="918"/>
                    <a:pt x="210" y="957"/>
                    <a:pt x="250" y="957"/>
                  </a:cubicBezTo>
                  <a:cubicBezTo>
                    <a:pt x="254" y="957"/>
                    <a:pt x="259" y="956"/>
                    <a:pt x="263" y="955"/>
                  </a:cubicBezTo>
                  <a:cubicBezTo>
                    <a:pt x="406" y="860"/>
                    <a:pt x="561" y="776"/>
                    <a:pt x="692" y="669"/>
                  </a:cubicBezTo>
                  <a:cubicBezTo>
                    <a:pt x="799" y="598"/>
                    <a:pt x="763" y="526"/>
                    <a:pt x="644" y="467"/>
                  </a:cubicBezTo>
                  <a:cubicBezTo>
                    <a:pt x="572" y="431"/>
                    <a:pt x="465" y="371"/>
                    <a:pt x="465" y="312"/>
                  </a:cubicBezTo>
                  <a:cubicBezTo>
                    <a:pt x="453" y="145"/>
                    <a:pt x="334" y="74"/>
                    <a:pt x="203" y="14"/>
                  </a:cubicBezTo>
                  <a:cubicBezTo>
                    <a:pt x="176" y="7"/>
                    <a:pt x="132" y="0"/>
                    <a:pt x="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3" name="Google Shape;10923;p22"/>
            <p:cNvSpPr/>
            <p:nvPr/>
          </p:nvSpPr>
          <p:spPr>
            <a:xfrm>
              <a:off x="4698800" y="2396075"/>
              <a:ext cx="20850" cy="1597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35" y="0"/>
                  </a:moveTo>
                  <a:cubicBezTo>
                    <a:pt x="469" y="0"/>
                    <a:pt x="401" y="25"/>
                    <a:pt x="333" y="55"/>
                  </a:cubicBezTo>
                  <a:cubicBezTo>
                    <a:pt x="274" y="91"/>
                    <a:pt x="179" y="103"/>
                    <a:pt x="119" y="151"/>
                  </a:cubicBezTo>
                  <a:cubicBezTo>
                    <a:pt x="83" y="174"/>
                    <a:pt x="24" y="222"/>
                    <a:pt x="24" y="270"/>
                  </a:cubicBezTo>
                  <a:cubicBezTo>
                    <a:pt x="0" y="305"/>
                    <a:pt x="48" y="389"/>
                    <a:pt x="95" y="413"/>
                  </a:cubicBezTo>
                  <a:cubicBezTo>
                    <a:pt x="167" y="460"/>
                    <a:pt x="262" y="484"/>
                    <a:pt x="345" y="532"/>
                  </a:cubicBezTo>
                  <a:cubicBezTo>
                    <a:pt x="333" y="544"/>
                    <a:pt x="333" y="567"/>
                    <a:pt x="333" y="591"/>
                  </a:cubicBezTo>
                  <a:cubicBezTo>
                    <a:pt x="405" y="603"/>
                    <a:pt x="464" y="639"/>
                    <a:pt x="524" y="639"/>
                  </a:cubicBezTo>
                  <a:cubicBezTo>
                    <a:pt x="703" y="615"/>
                    <a:pt x="774" y="472"/>
                    <a:pt x="822" y="341"/>
                  </a:cubicBezTo>
                  <a:cubicBezTo>
                    <a:pt x="834" y="258"/>
                    <a:pt x="774" y="139"/>
                    <a:pt x="714" y="79"/>
                  </a:cubicBezTo>
                  <a:cubicBezTo>
                    <a:pt x="657" y="22"/>
                    <a:pt x="597" y="0"/>
                    <a:pt x="5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4" name="Google Shape;10924;p22"/>
            <p:cNvSpPr/>
            <p:nvPr/>
          </p:nvSpPr>
          <p:spPr>
            <a:xfrm>
              <a:off x="4497875" y="2463825"/>
              <a:ext cx="24425" cy="15800"/>
            </a:xfrm>
            <a:custGeom>
              <a:avLst/>
              <a:gdLst/>
              <a:ahLst/>
              <a:cxnLst/>
              <a:rect l="l" t="t" r="r" b="b"/>
              <a:pathLst>
                <a:path w="977" h="632" extrusionOk="0">
                  <a:moveTo>
                    <a:pt x="917" y="1"/>
                  </a:moveTo>
                  <a:cubicBezTo>
                    <a:pt x="870" y="1"/>
                    <a:pt x="822" y="1"/>
                    <a:pt x="810" y="12"/>
                  </a:cubicBezTo>
                  <a:cubicBezTo>
                    <a:pt x="668" y="69"/>
                    <a:pt x="556" y="149"/>
                    <a:pt x="408" y="149"/>
                  </a:cubicBezTo>
                  <a:cubicBezTo>
                    <a:pt x="370" y="149"/>
                    <a:pt x="330" y="144"/>
                    <a:pt x="286" y="131"/>
                  </a:cubicBezTo>
                  <a:cubicBezTo>
                    <a:pt x="281" y="131"/>
                    <a:pt x="277" y="130"/>
                    <a:pt x="271" y="130"/>
                  </a:cubicBezTo>
                  <a:cubicBezTo>
                    <a:pt x="198" y="130"/>
                    <a:pt x="81" y="208"/>
                    <a:pt x="36" y="274"/>
                  </a:cubicBezTo>
                  <a:cubicBezTo>
                    <a:pt x="0" y="334"/>
                    <a:pt x="48" y="453"/>
                    <a:pt x="96" y="536"/>
                  </a:cubicBezTo>
                  <a:cubicBezTo>
                    <a:pt x="145" y="600"/>
                    <a:pt x="216" y="631"/>
                    <a:pt x="288" y="631"/>
                  </a:cubicBezTo>
                  <a:cubicBezTo>
                    <a:pt x="390" y="631"/>
                    <a:pt x="494" y="567"/>
                    <a:pt x="536" y="441"/>
                  </a:cubicBezTo>
                  <a:cubicBezTo>
                    <a:pt x="574" y="336"/>
                    <a:pt x="621" y="292"/>
                    <a:pt x="683" y="292"/>
                  </a:cubicBezTo>
                  <a:cubicBezTo>
                    <a:pt x="720" y="292"/>
                    <a:pt x="762" y="307"/>
                    <a:pt x="810" y="334"/>
                  </a:cubicBezTo>
                  <a:cubicBezTo>
                    <a:pt x="845" y="356"/>
                    <a:pt x="873" y="366"/>
                    <a:pt x="896" y="366"/>
                  </a:cubicBezTo>
                  <a:cubicBezTo>
                    <a:pt x="957" y="366"/>
                    <a:pt x="977" y="293"/>
                    <a:pt x="977" y="215"/>
                  </a:cubicBezTo>
                  <a:cubicBezTo>
                    <a:pt x="977" y="143"/>
                    <a:pt x="941" y="84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5" name="Google Shape;10925;p22"/>
            <p:cNvSpPr/>
            <p:nvPr/>
          </p:nvSpPr>
          <p:spPr>
            <a:xfrm>
              <a:off x="4598475" y="2543500"/>
              <a:ext cx="22650" cy="17150"/>
            </a:xfrm>
            <a:custGeom>
              <a:avLst/>
              <a:gdLst/>
              <a:ahLst/>
              <a:cxnLst/>
              <a:rect l="l" t="t" r="r" b="b"/>
              <a:pathLst>
                <a:path w="906" h="686" extrusionOk="0">
                  <a:moveTo>
                    <a:pt x="330" y="1"/>
                  </a:moveTo>
                  <a:cubicBezTo>
                    <a:pt x="299" y="1"/>
                    <a:pt x="265" y="13"/>
                    <a:pt x="227" y="40"/>
                  </a:cubicBezTo>
                  <a:cubicBezTo>
                    <a:pt x="84" y="112"/>
                    <a:pt x="1" y="326"/>
                    <a:pt x="84" y="397"/>
                  </a:cubicBezTo>
                  <a:cubicBezTo>
                    <a:pt x="215" y="516"/>
                    <a:pt x="382" y="588"/>
                    <a:pt x="548" y="683"/>
                  </a:cubicBezTo>
                  <a:cubicBezTo>
                    <a:pt x="550" y="685"/>
                    <a:pt x="552" y="685"/>
                    <a:pt x="555" y="685"/>
                  </a:cubicBezTo>
                  <a:cubicBezTo>
                    <a:pt x="573" y="685"/>
                    <a:pt x="610" y="658"/>
                    <a:pt x="620" y="647"/>
                  </a:cubicBezTo>
                  <a:cubicBezTo>
                    <a:pt x="715" y="528"/>
                    <a:pt x="810" y="397"/>
                    <a:pt x="894" y="266"/>
                  </a:cubicBezTo>
                  <a:cubicBezTo>
                    <a:pt x="906" y="231"/>
                    <a:pt x="858" y="159"/>
                    <a:pt x="834" y="147"/>
                  </a:cubicBezTo>
                  <a:cubicBezTo>
                    <a:pt x="824" y="140"/>
                    <a:pt x="811" y="137"/>
                    <a:pt x="798" y="137"/>
                  </a:cubicBezTo>
                  <a:cubicBezTo>
                    <a:pt x="767" y="137"/>
                    <a:pt x="732" y="154"/>
                    <a:pt x="715" y="171"/>
                  </a:cubicBezTo>
                  <a:cubicBezTo>
                    <a:pt x="679" y="219"/>
                    <a:pt x="667" y="254"/>
                    <a:pt x="620" y="350"/>
                  </a:cubicBezTo>
                  <a:lnTo>
                    <a:pt x="525" y="147"/>
                  </a:lnTo>
                  <a:cubicBezTo>
                    <a:pt x="465" y="71"/>
                    <a:pt x="406" y="1"/>
                    <a:pt x="3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6" name="Google Shape;10926;p22"/>
            <p:cNvSpPr/>
            <p:nvPr/>
          </p:nvSpPr>
          <p:spPr>
            <a:xfrm>
              <a:off x="4321650" y="2290975"/>
              <a:ext cx="19075" cy="12725"/>
            </a:xfrm>
            <a:custGeom>
              <a:avLst/>
              <a:gdLst/>
              <a:ahLst/>
              <a:cxnLst/>
              <a:rect l="l" t="t" r="r" b="b"/>
              <a:pathLst>
                <a:path w="763" h="509" extrusionOk="0">
                  <a:moveTo>
                    <a:pt x="622" y="0"/>
                  </a:moveTo>
                  <a:cubicBezTo>
                    <a:pt x="558" y="0"/>
                    <a:pt x="456" y="28"/>
                    <a:pt x="382" y="45"/>
                  </a:cubicBezTo>
                  <a:cubicBezTo>
                    <a:pt x="287" y="68"/>
                    <a:pt x="191" y="104"/>
                    <a:pt x="108" y="152"/>
                  </a:cubicBezTo>
                  <a:cubicBezTo>
                    <a:pt x="72" y="152"/>
                    <a:pt x="48" y="164"/>
                    <a:pt x="1" y="188"/>
                  </a:cubicBezTo>
                  <a:cubicBezTo>
                    <a:pt x="13" y="283"/>
                    <a:pt x="13" y="402"/>
                    <a:pt x="48" y="509"/>
                  </a:cubicBezTo>
                  <a:cubicBezTo>
                    <a:pt x="108" y="509"/>
                    <a:pt x="179" y="497"/>
                    <a:pt x="239" y="497"/>
                  </a:cubicBezTo>
                  <a:cubicBezTo>
                    <a:pt x="301" y="497"/>
                    <a:pt x="364" y="477"/>
                    <a:pt x="427" y="477"/>
                  </a:cubicBezTo>
                  <a:cubicBezTo>
                    <a:pt x="447" y="477"/>
                    <a:pt x="468" y="479"/>
                    <a:pt x="489" y="485"/>
                  </a:cubicBezTo>
                  <a:cubicBezTo>
                    <a:pt x="517" y="488"/>
                    <a:pt x="544" y="490"/>
                    <a:pt x="570" y="490"/>
                  </a:cubicBezTo>
                  <a:cubicBezTo>
                    <a:pt x="657" y="490"/>
                    <a:pt x="730" y="467"/>
                    <a:pt x="739" y="366"/>
                  </a:cubicBezTo>
                  <a:cubicBezTo>
                    <a:pt x="763" y="247"/>
                    <a:pt x="739" y="104"/>
                    <a:pt x="680" y="21"/>
                  </a:cubicBezTo>
                  <a:cubicBezTo>
                    <a:pt x="672" y="6"/>
                    <a:pt x="651" y="0"/>
                    <a:pt x="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7" name="Google Shape;10927;p22"/>
            <p:cNvSpPr/>
            <p:nvPr/>
          </p:nvSpPr>
          <p:spPr>
            <a:xfrm>
              <a:off x="4424650" y="2556550"/>
              <a:ext cx="16700" cy="16700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328" y="1"/>
                  </a:moveTo>
                  <a:cubicBezTo>
                    <a:pt x="281" y="1"/>
                    <a:pt x="239" y="18"/>
                    <a:pt x="203" y="54"/>
                  </a:cubicBezTo>
                  <a:cubicBezTo>
                    <a:pt x="48" y="197"/>
                    <a:pt x="0" y="483"/>
                    <a:pt x="131" y="613"/>
                  </a:cubicBezTo>
                  <a:cubicBezTo>
                    <a:pt x="168" y="650"/>
                    <a:pt x="211" y="667"/>
                    <a:pt x="260" y="667"/>
                  </a:cubicBezTo>
                  <a:cubicBezTo>
                    <a:pt x="338" y="667"/>
                    <a:pt x="429" y="623"/>
                    <a:pt x="524" y="542"/>
                  </a:cubicBezTo>
                  <a:cubicBezTo>
                    <a:pt x="643" y="423"/>
                    <a:pt x="667" y="244"/>
                    <a:pt x="584" y="137"/>
                  </a:cubicBezTo>
                  <a:cubicBezTo>
                    <a:pt x="495" y="48"/>
                    <a:pt x="406" y="1"/>
                    <a:pt x="3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8" name="Google Shape;10928;p22"/>
            <p:cNvSpPr/>
            <p:nvPr/>
          </p:nvSpPr>
          <p:spPr>
            <a:xfrm>
              <a:off x="4645500" y="2334775"/>
              <a:ext cx="18500" cy="13275"/>
            </a:xfrm>
            <a:custGeom>
              <a:avLst/>
              <a:gdLst/>
              <a:ahLst/>
              <a:cxnLst/>
              <a:rect l="l" t="t" r="r" b="b"/>
              <a:pathLst>
                <a:path w="740" h="531" extrusionOk="0">
                  <a:moveTo>
                    <a:pt x="231" y="0"/>
                  </a:moveTo>
                  <a:cubicBezTo>
                    <a:pt x="181" y="0"/>
                    <a:pt x="128" y="17"/>
                    <a:pt x="72" y="55"/>
                  </a:cubicBezTo>
                  <a:cubicBezTo>
                    <a:pt x="48" y="174"/>
                    <a:pt x="1" y="317"/>
                    <a:pt x="37" y="412"/>
                  </a:cubicBezTo>
                  <a:cubicBezTo>
                    <a:pt x="72" y="471"/>
                    <a:pt x="215" y="483"/>
                    <a:pt x="322" y="519"/>
                  </a:cubicBezTo>
                  <a:cubicBezTo>
                    <a:pt x="394" y="531"/>
                    <a:pt x="489" y="531"/>
                    <a:pt x="560" y="531"/>
                  </a:cubicBezTo>
                  <a:cubicBezTo>
                    <a:pt x="620" y="531"/>
                    <a:pt x="680" y="483"/>
                    <a:pt x="739" y="471"/>
                  </a:cubicBezTo>
                  <a:cubicBezTo>
                    <a:pt x="703" y="424"/>
                    <a:pt x="703" y="352"/>
                    <a:pt x="668" y="305"/>
                  </a:cubicBezTo>
                  <a:cubicBezTo>
                    <a:pt x="596" y="245"/>
                    <a:pt x="513" y="186"/>
                    <a:pt x="453" y="114"/>
                  </a:cubicBezTo>
                  <a:cubicBezTo>
                    <a:pt x="381" y="42"/>
                    <a:pt x="308" y="0"/>
                    <a:pt x="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9" name="Google Shape;10929;p22"/>
            <p:cNvSpPr/>
            <p:nvPr/>
          </p:nvSpPr>
          <p:spPr>
            <a:xfrm>
              <a:off x="4432100" y="2370700"/>
              <a:ext cx="13100" cy="18725"/>
            </a:xfrm>
            <a:custGeom>
              <a:avLst/>
              <a:gdLst/>
              <a:ahLst/>
              <a:cxnLst/>
              <a:rect l="l" t="t" r="r" b="b"/>
              <a:pathLst>
                <a:path w="524" h="749" extrusionOk="0">
                  <a:moveTo>
                    <a:pt x="313" y="1"/>
                  </a:moveTo>
                  <a:cubicBezTo>
                    <a:pt x="240" y="1"/>
                    <a:pt x="158" y="33"/>
                    <a:pt x="72" y="106"/>
                  </a:cubicBezTo>
                  <a:cubicBezTo>
                    <a:pt x="60" y="154"/>
                    <a:pt x="48" y="213"/>
                    <a:pt x="12" y="273"/>
                  </a:cubicBezTo>
                  <a:cubicBezTo>
                    <a:pt x="12" y="392"/>
                    <a:pt x="0" y="487"/>
                    <a:pt x="12" y="606"/>
                  </a:cubicBezTo>
                  <a:cubicBezTo>
                    <a:pt x="24" y="654"/>
                    <a:pt x="60" y="749"/>
                    <a:pt x="95" y="749"/>
                  </a:cubicBezTo>
                  <a:cubicBezTo>
                    <a:pt x="143" y="749"/>
                    <a:pt x="226" y="725"/>
                    <a:pt x="250" y="689"/>
                  </a:cubicBezTo>
                  <a:cubicBezTo>
                    <a:pt x="345" y="594"/>
                    <a:pt x="429" y="475"/>
                    <a:pt x="476" y="356"/>
                  </a:cubicBezTo>
                  <a:cubicBezTo>
                    <a:pt x="500" y="273"/>
                    <a:pt x="524" y="118"/>
                    <a:pt x="464" y="58"/>
                  </a:cubicBezTo>
                  <a:cubicBezTo>
                    <a:pt x="422" y="21"/>
                    <a:pt x="371" y="1"/>
                    <a:pt x="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0" name="Google Shape;10930;p22"/>
            <p:cNvSpPr/>
            <p:nvPr/>
          </p:nvSpPr>
          <p:spPr>
            <a:xfrm>
              <a:off x="4363325" y="2664750"/>
              <a:ext cx="18475" cy="14575"/>
            </a:xfrm>
            <a:custGeom>
              <a:avLst/>
              <a:gdLst/>
              <a:ahLst/>
              <a:cxnLst/>
              <a:rect l="l" t="t" r="r" b="b"/>
              <a:pathLst>
                <a:path w="739" h="583" extrusionOk="0">
                  <a:moveTo>
                    <a:pt x="679" y="0"/>
                  </a:moveTo>
                  <a:cubicBezTo>
                    <a:pt x="608" y="24"/>
                    <a:pt x="548" y="72"/>
                    <a:pt x="477" y="84"/>
                  </a:cubicBezTo>
                  <a:cubicBezTo>
                    <a:pt x="410" y="84"/>
                    <a:pt x="344" y="68"/>
                    <a:pt x="283" y="68"/>
                  </a:cubicBezTo>
                  <a:cubicBezTo>
                    <a:pt x="268" y="68"/>
                    <a:pt x="253" y="69"/>
                    <a:pt x="239" y="72"/>
                  </a:cubicBezTo>
                  <a:cubicBezTo>
                    <a:pt x="120" y="95"/>
                    <a:pt x="1" y="143"/>
                    <a:pt x="13" y="298"/>
                  </a:cubicBezTo>
                  <a:cubicBezTo>
                    <a:pt x="25" y="453"/>
                    <a:pt x="144" y="548"/>
                    <a:pt x="298" y="572"/>
                  </a:cubicBezTo>
                  <a:cubicBezTo>
                    <a:pt x="324" y="579"/>
                    <a:pt x="347" y="582"/>
                    <a:pt x="367" y="582"/>
                  </a:cubicBezTo>
                  <a:cubicBezTo>
                    <a:pt x="476" y="582"/>
                    <a:pt x="508" y="482"/>
                    <a:pt x="548" y="381"/>
                  </a:cubicBezTo>
                  <a:lnTo>
                    <a:pt x="679" y="155"/>
                  </a:lnTo>
                  <a:cubicBezTo>
                    <a:pt x="715" y="131"/>
                    <a:pt x="727" y="84"/>
                    <a:pt x="739" y="60"/>
                  </a:cubicBezTo>
                  <a:cubicBezTo>
                    <a:pt x="739" y="36"/>
                    <a:pt x="727" y="24"/>
                    <a:pt x="6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1" name="Google Shape;10931;p22"/>
            <p:cNvSpPr/>
            <p:nvPr/>
          </p:nvSpPr>
          <p:spPr>
            <a:xfrm>
              <a:off x="4554425" y="2571200"/>
              <a:ext cx="16100" cy="15150"/>
            </a:xfrm>
            <a:custGeom>
              <a:avLst/>
              <a:gdLst/>
              <a:ahLst/>
              <a:cxnLst/>
              <a:rect l="l" t="t" r="r" b="b"/>
              <a:pathLst>
                <a:path w="644" h="606" extrusionOk="0">
                  <a:moveTo>
                    <a:pt x="213" y="0"/>
                  </a:moveTo>
                  <a:cubicBezTo>
                    <a:pt x="175" y="0"/>
                    <a:pt x="141" y="14"/>
                    <a:pt x="108" y="39"/>
                  </a:cubicBezTo>
                  <a:cubicBezTo>
                    <a:pt x="1" y="135"/>
                    <a:pt x="24" y="385"/>
                    <a:pt x="120" y="504"/>
                  </a:cubicBezTo>
                  <a:cubicBezTo>
                    <a:pt x="178" y="569"/>
                    <a:pt x="263" y="606"/>
                    <a:pt x="344" y="606"/>
                  </a:cubicBezTo>
                  <a:cubicBezTo>
                    <a:pt x="411" y="606"/>
                    <a:pt x="476" y="581"/>
                    <a:pt x="524" y="528"/>
                  </a:cubicBezTo>
                  <a:cubicBezTo>
                    <a:pt x="632" y="420"/>
                    <a:pt x="643" y="313"/>
                    <a:pt x="536" y="206"/>
                  </a:cubicBezTo>
                  <a:cubicBezTo>
                    <a:pt x="397" y="66"/>
                    <a:pt x="297" y="0"/>
                    <a:pt x="2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2" name="Google Shape;10932;p22"/>
            <p:cNvSpPr/>
            <p:nvPr/>
          </p:nvSpPr>
          <p:spPr>
            <a:xfrm>
              <a:off x="4534175" y="2564900"/>
              <a:ext cx="14325" cy="15275"/>
            </a:xfrm>
            <a:custGeom>
              <a:avLst/>
              <a:gdLst/>
              <a:ahLst/>
              <a:cxnLst/>
              <a:rect l="l" t="t" r="r" b="b"/>
              <a:pathLst>
                <a:path w="573" h="611" extrusionOk="0">
                  <a:moveTo>
                    <a:pt x="249" y="1"/>
                  </a:moveTo>
                  <a:cubicBezTo>
                    <a:pt x="179" y="1"/>
                    <a:pt x="117" y="22"/>
                    <a:pt x="84" y="65"/>
                  </a:cubicBezTo>
                  <a:cubicBezTo>
                    <a:pt x="1" y="149"/>
                    <a:pt x="13" y="458"/>
                    <a:pt x="96" y="553"/>
                  </a:cubicBezTo>
                  <a:cubicBezTo>
                    <a:pt x="141" y="594"/>
                    <a:pt x="186" y="610"/>
                    <a:pt x="230" y="610"/>
                  </a:cubicBezTo>
                  <a:cubicBezTo>
                    <a:pt x="303" y="610"/>
                    <a:pt x="375" y="565"/>
                    <a:pt x="441" y="506"/>
                  </a:cubicBezTo>
                  <a:cubicBezTo>
                    <a:pt x="561" y="399"/>
                    <a:pt x="572" y="184"/>
                    <a:pt x="489" y="89"/>
                  </a:cubicBezTo>
                  <a:cubicBezTo>
                    <a:pt x="424" y="31"/>
                    <a:pt x="331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3" name="Google Shape;10933;p22"/>
            <p:cNvSpPr/>
            <p:nvPr/>
          </p:nvSpPr>
          <p:spPr>
            <a:xfrm>
              <a:off x="4510675" y="2520200"/>
              <a:ext cx="15500" cy="14450"/>
            </a:xfrm>
            <a:custGeom>
              <a:avLst/>
              <a:gdLst/>
              <a:ahLst/>
              <a:cxnLst/>
              <a:rect l="l" t="t" r="r" b="b"/>
              <a:pathLst>
                <a:path w="620" h="578" extrusionOk="0">
                  <a:moveTo>
                    <a:pt x="307" y="0"/>
                  </a:moveTo>
                  <a:cubicBezTo>
                    <a:pt x="250" y="0"/>
                    <a:pt x="195" y="27"/>
                    <a:pt x="143" y="79"/>
                  </a:cubicBezTo>
                  <a:cubicBezTo>
                    <a:pt x="0" y="222"/>
                    <a:pt x="0" y="365"/>
                    <a:pt x="131" y="496"/>
                  </a:cubicBezTo>
                  <a:cubicBezTo>
                    <a:pt x="186" y="551"/>
                    <a:pt x="257" y="578"/>
                    <a:pt x="326" y="578"/>
                  </a:cubicBezTo>
                  <a:cubicBezTo>
                    <a:pt x="391" y="578"/>
                    <a:pt x="454" y="554"/>
                    <a:pt x="500" y="508"/>
                  </a:cubicBezTo>
                  <a:cubicBezTo>
                    <a:pt x="619" y="389"/>
                    <a:pt x="608" y="210"/>
                    <a:pt x="488" y="91"/>
                  </a:cubicBezTo>
                  <a:cubicBezTo>
                    <a:pt x="427" y="30"/>
                    <a:pt x="366" y="0"/>
                    <a:pt x="3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4" name="Google Shape;10934;p22"/>
            <p:cNvSpPr/>
            <p:nvPr/>
          </p:nvSpPr>
          <p:spPr>
            <a:xfrm>
              <a:off x="4392500" y="2586850"/>
              <a:ext cx="14900" cy="19275"/>
            </a:xfrm>
            <a:custGeom>
              <a:avLst/>
              <a:gdLst/>
              <a:ahLst/>
              <a:cxnLst/>
              <a:rect l="l" t="t" r="r" b="b"/>
              <a:pathLst>
                <a:path w="596" h="771" extrusionOk="0">
                  <a:moveTo>
                    <a:pt x="344" y="1"/>
                  </a:moveTo>
                  <a:cubicBezTo>
                    <a:pt x="267" y="1"/>
                    <a:pt x="189" y="28"/>
                    <a:pt x="143" y="80"/>
                  </a:cubicBezTo>
                  <a:cubicBezTo>
                    <a:pt x="36" y="175"/>
                    <a:pt x="1" y="294"/>
                    <a:pt x="108" y="414"/>
                  </a:cubicBezTo>
                  <a:cubicBezTo>
                    <a:pt x="179" y="509"/>
                    <a:pt x="274" y="568"/>
                    <a:pt x="239" y="699"/>
                  </a:cubicBezTo>
                  <a:cubicBezTo>
                    <a:pt x="239" y="711"/>
                    <a:pt x="286" y="747"/>
                    <a:pt x="298" y="771"/>
                  </a:cubicBezTo>
                  <a:cubicBezTo>
                    <a:pt x="334" y="747"/>
                    <a:pt x="382" y="711"/>
                    <a:pt x="382" y="687"/>
                  </a:cubicBezTo>
                  <a:cubicBezTo>
                    <a:pt x="382" y="640"/>
                    <a:pt x="346" y="592"/>
                    <a:pt x="334" y="556"/>
                  </a:cubicBezTo>
                  <a:cubicBezTo>
                    <a:pt x="393" y="497"/>
                    <a:pt x="465" y="449"/>
                    <a:pt x="513" y="390"/>
                  </a:cubicBezTo>
                  <a:cubicBezTo>
                    <a:pt x="584" y="283"/>
                    <a:pt x="596" y="163"/>
                    <a:pt x="513" y="56"/>
                  </a:cubicBezTo>
                  <a:cubicBezTo>
                    <a:pt x="470" y="19"/>
                    <a:pt x="407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5" name="Google Shape;10935;p22"/>
            <p:cNvSpPr/>
            <p:nvPr/>
          </p:nvSpPr>
          <p:spPr>
            <a:xfrm>
              <a:off x="4295475" y="2436500"/>
              <a:ext cx="15800" cy="12850"/>
            </a:xfrm>
            <a:custGeom>
              <a:avLst/>
              <a:gdLst/>
              <a:ahLst/>
              <a:cxnLst/>
              <a:rect l="l" t="t" r="r" b="b"/>
              <a:pathLst>
                <a:path w="632" h="514" extrusionOk="0">
                  <a:moveTo>
                    <a:pt x="375" y="1"/>
                  </a:moveTo>
                  <a:cubicBezTo>
                    <a:pt x="290" y="1"/>
                    <a:pt x="195" y="31"/>
                    <a:pt x="119" y="93"/>
                  </a:cubicBezTo>
                  <a:cubicBezTo>
                    <a:pt x="0" y="201"/>
                    <a:pt x="36" y="320"/>
                    <a:pt x="107" y="403"/>
                  </a:cubicBezTo>
                  <a:cubicBezTo>
                    <a:pt x="161" y="477"/>
                    <a:pt x="246" y="513"/>
                    <a:pt x="330" y="513"/>
                  </a:cubicBezTo>
                  <a:cubicBezTo>
                    <a:pt x="395" y="513"/>
                    <a:pt x="460" y="492"/>
                    <a:pt x="512" y="451"/>
                  </a:cubicBezTo>
                  <a:cubicBezTo>
                    <a:pt x="595" y="367"/>
                    <a:pt x="631" y="165"/>
                    <a:pt x="560" y="70"/>
                  </a:cubicBezTo>
                  <a:cubicBezTo>
                    <a:pt x="520" y="25"/>
                    <a:pt x="452" y="1"/>
                    <a:pt x="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6" name="Google Shape;10936;p22"/>
            <p:cNvSpPr/>
            <p:nvPr/>
          </p:nvSpPr>
          <p:spPr>
            <a:xfrm>
              <a:off x="4629725" y="2252825"/>
              <a:ext cx="14925" cy="14500"/>
            </a:xfrm>
            <a:custGeom>
              <a:avLst/>
              <a:gdLst/>
              <a:ahLst/>
              <a:cxnLst/>
              <a:rect l="l" t="t" r="r" b="b"/>
              <a:pathLst>
                <a:path w="597" h="580" extrusionOk="0">
                  <a:moveTo>
                    <a:pt x="296" y="0"/>
                  </a:moveTo>
                  <a:cubicBezTo>
                    <a:pt x="226" y="0"/>
                    <a:pt x="154" y="24"/>
                    <a:pt x="108" y="70"/>
                  </a:cubicBezTo>
                  <a:cubicBezTo>
                    <a:pt x="1" y="166"/>
                    <a:pt x="25" y="368"/>
                    <a:pt x="179" y="535"/>
                  </a:cubicBezTo>
                  <a:cubicBezTo>
                    <a:pt x="213" y="562"/>
                    <a:pt x="248" y="580"/>
                    <a:pt x="288" y="580"/>
                  </a:cubicBezTo>
                  <a:cubicBezTo>
                    <a:pt x="333" y="580"/>
                    <a:pt x="384" y="557"/>
                    <a:pt x="441" y="499"/>
                  </a:cubicBezTo>
                  <a:cubicBezTo>
                    <a:pt x="572" y="368"/>
                    <a:pt x="596" y="201"/>
                    <a:pt x="489" y="82"/>
                  </a:cubicBezTo>
                  <a:cubicBezTo>
                    <a:pt x="446" y="27"/>
                    <a:pt x="372" y="0"/>
                    <a:pt x="2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7" name="Google Shape;10937;p22"/>
            <p:cNvSpPr/>
            <p:nvPr/>
          </p:nvSpPr>
          <p:spPr>
            <a:xfrm>
              <a:off x="4786600" y="2293250"/>
              <a:ext cx="15200" cy="13925"/>
            </a:xfrm>
            <a:custGeom>
              <a:avLst/>
              <a:gdLst/>
              <a:ahLst/>
              <a:cxnLst/>
              <a:rect l="l" t="t" r="r" b="b"/>
              <a:pathLst>
                <a:path w="608" h="557" extrusionOk="0">
                  <a:moveTo>
                    <a:pt x="350" y="0"/>
                  </a:moveTo>
                  <a:cubicBezTo>
                    <a:pt x="289" y="0"/>
                    <a:pt x="232" y="33"/>
                    <a:pt x="179" y="73"/>
                  </a:cubicBezTo>
                  <a:cubicBezTo>
                    <a:pt x="36" y="216"/>
                    <a:pt x="0" y="370"/>
                    <a:pt x="96" y="466"/>
                  </a:cubicBezTo>
                  <a:cubicBezTo>
                    <a:pt x="151" y="527"/>
                    <a:pt x="224" y="556"/>
                    <a:pt x="299" y="556"/>
                  </a:cubicBezTo>
                  <a:cubicBezTo>
                    <a:pt x="370" y="556"/>
                    <a:pt x="443" y="530"/>
                    <a:pt x="500" y="478"/>
                  </a:cubicBezTo>
                  <a:cubicBezTo>
                    <a:pt x="608" y="370"/>
                    <a:pt x="608" y="216"/>
                    <a:pt x="500" y="73"/>
                  </a:cubicBezTo>
                  <a:cubicBezTo>
                    <a:pt x="448" y="20"/>
                    <a:pt x="398" y="0"/>
                    <a:pt x="3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8" name="Google Shape;10938;p22"/>
            <p:cNvSpPr/>
            <p:nvPr/>
          </p:nvSpPr>
          <p:spPr>
            <a:xfrm>
              <a:off x="4641350" y="2557200"/>
              <a:ext cx="14000" cy="14125"/>
            </a:xfrm>
            <a:custGeom>
              <a:avLst/>
              <a:gdLst/>
              <a:ahLst/>
              <a:cxnLst/>
              <a:rect l="l" t="t" r="r" b="b"/>
              <a:pathLst>
                <a:path w="560" h="565" extrusionOk="0">
                  <a:moveTo>
                    <a:pt x="305" y="1"/>
                  </a:moveTo>
                  <a:cubicBezTo>
                    <a:pt x="238" y="1"/>
                    <a:pt x="175" y="32"/>
                    <a:pt x="119" y="87"/>
                  </a:cubicBezTo>
                  <a:cubicBezTo>
                    <a:pt x="12" y="171"/>
                    <a:pt x="0" y="373"/>
                    <a:pt x="119" y="457"/>
                  </a:cubicBezTo>
                  <a:cubicBezTo>
                    <a:pt x="181" y="518"/>
                    <a:pt x="252" y="564"/>
                    <a:pt x="323" y="564"/>
                  </a:cubicBezTo>
                  <a:cubicBezTo>
                    <a:pt x="363" y="564"/>
                    <a:pt x="402" y="550"/>
                    <a:pt x="441" y="516"/>
                  </a:cubicBezTo>
                  <a:cubicBezTo>
                    <a:pt x="560" y="397"/>
                    <a:pt x="560" y="147"/>
                    <a:pt x="453" y="52"/>
                  </a:cubicBezTo>
                  <a:cubicBezTo>
                    <a:pt x="403" y="17"/>
                    <a:pt x="353" y="1"/>
                    <a:pt x="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9" name="Google Shape;10939;p22"/>
            <p:cNvSpPr/>
            <p:nvPr/>
          </p:nvSpPr>
          <p:spPr>
            <a:xfrm>
              <a:off x="4530025" y="2201625"/>
              <a:ext cx="15200" cy="12950"/>
            </a:xfrm>
            <a:custGeom>
              <a:avLst/>
              <a:gdLst/>
              <a:ahLst/>
              <a:cxnLst/>
              <a:rect l="l" t="t" r="r" b="b"/>
              <a:pathLst>
                <a:path w="608" h="518" extrusionOk="0">
                  <a:moveTo>
                    <a:pt x="282" y="1"/>
                  </a:moveTo>
                  <a:cubicBezTo>
                    <a:pt x="208" y="1"/>
                    <a:pt x="136" y="30"/>
                    <a:pt x="84" y="94"/>
                  </a:cubicBezTo>
                  <a:cubicBezTo>
                    <a:pt x="0" y="190"/>
                    <a:pt x="0" y="368"/>
                    <a:pt x="107" y="463"/>
                  </a:cubicBezTo>
                  <a:cubicBezTo>
                    <a:pt x="140" y="501"/>
                    <a:pt x="189" y="518"/>
                    <a:pt x="243" y="518"/>
                  </a:cubicBezTo>
                  <a:cubicBezTo>
                    <a:pt x="327" y="518"/>
                    <a:pt x="423" y="476"/>
                    <a:pt x="488" y="404"/>
                  </a:cubicBezTo>
                  <a:cubicBezTo>
                    <a:pt x="584" y="321"/>
                    <a:pt x="607" y="202"/>
                    <a:pt x="500" y="94"/>
                  </a:cubicBezTo>
                  <a:cubicBezTo>
                    <a:pt x="439" y="33"/>
                    <a:pt x="360" y="1"/>
                    <a:pt x="2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0" name="Google Shape;10940;p22"/>
            <p:cNvSpPr/>
            <p:nvPr/>
          </p:nvSpPr>
          <p:spPr>
            <a:xfrm>
              <a:off x="4747900" y="2459925"/>
              <a:ext cx="14900" cy="13650"/>
            </a:xfrm>
            <a:custGeom>
              <a:avLst/>
              <a:gdLst/>
              <a:ahLst/>
              <a:cxnLst/>
              <a:rect l="l" t="t" r="r" b="b"/>
              <a:pathLst>
                <a:path w="596" h="546" extrusionOk="0">
                  <a:moveTo>
                    <a:pt x="248" y="1"/>
                  </a:moveTo>
                  <a:cubicBezTo>
                    <a:pt x="206" y="1"/>
                    <a:pt x="163" y="15"/>
                    <a:pt x="120" y="49"/>
                  </a:cubicBezTo>
                  <a:cubicBezTo>
                    <a:pt x="1" y="121"/>
                    <a:pt x="1" y="347"/>
                    <a:pt x="108" y="454"/>
                  </a:cubicBezTo>
                  <a:cubicBezTo>
                    <a:pt x="163" y="515"/>
                    <a:pt x="230" y="545"/>
                    <a:pt x="297" y="545"/>
                  </a:cubicBezTo>
                  <a:cubicBezTo>
                    <a:pt x="361" y="545"/>
                    <a:pt x="425" y="518"/>
                    <a:pt x="477" y="466"/>
                  </a:cubicBezTo>
                  <a:cubicBezTo>
                    <a:pt x="596" y="347"/>
                    <a:pt x="572" y="228"/>
                    <a:pt x="453" y="97"/>
                  </a:cubicBezTo>
                  <a:cubicBezTo>
                    <a:pt x="392" y="44"/>
                    <a:pt x="322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1" name="Google Shape;10941;p22"/>
            <p:cNvSpPr/>
            <p:nvPr/>
          </p:nvSpPr>
          <p:spPr>
            <a:xfrm>
              <a:off x="4347250" y="2218025"/>
              <a:ext cx="15200" cy="12350"/>
            </a:xfrm>
            <a:custGeom>
              <a:avLst/>
              <a:gdLst/>
              <a:ahLst/>
              <a:cxnLst/>
              <a:rect l="l" t="t" r="r" b="b"/>
              <a:pathLst>
                <a:path w="608" h="494" extrusionOk="0">
                  <a:moveTo>
                    <a:pt x="287" y="1"/>
                  </a:moveTo>
                  <a:cubicBezTo>
                    <a:pt x="224" y="1"/>
                    <a:pt x="162" y="28"/>
                    <a:pt x="108" y="81"/>
                  </a:cubicBezTo>
                  <a:cubicBezTo>
                    <a:pt x="1" y="188"/>
                    <a:pt x="1" y="343"/>
                    <a:pt x="72" y="439"/>
                  </a:cubicBezTo>
                  <a:cubicBezTo>
                    <a:pt x="119" y="475"/>
                    <a:pt x="191" y="493"/>
                    <a:pt x="265" y="493"/>
                  </a:cubicBezTo>
                  <a:cubicBezTo>
                    <a:pt x="360" y="493"/>
                    <a:pt x="459" y="463"/>
                    <a:pt x="513" y="403"/>
                  </a:cubicBezTo>
                  <a:cubicBezTo>
                    <a:pt x="608" y="284"/>
                    <a:pt x="548" y="165"/>
                    <a:pt x="465" y="81"/>
                  </a:cubicBezTo>
                  <a:cubicBezTo>
                    <a:pt x="412" y="28"/>
                    <a:pt x="349" y="1"/>
                    <a:pt x="2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2" name="Google Shape;10942;p22"/>
            <p:cNvSpPr/>
            <p:nvPr/>
          </p:nvSpPr>
          <p:spPr>
            <a:xfrm>
              <a:off x="4104075" y="2504000"/>
              <a:ext cx="14900" cy="13200"/>
            </a:xfrm>
            <a:custGeom>
              <a:avLst/>
              <a:gdLst/>
              <a:ahLst/>
              <a:cxnLst/>
              <a:rect l="l" t="t" r="r" b="b"/>
              <a:pathLst>
                <a:path w="596" h="528" extrusionOk="0">
                  <a:moveTo>
                    <a:pt x="329" y="1"/>
                  </a:moveTo>
                  <a:cubicBezTo>
                    <a:pt x="259" y="1"/>
                    <a:pt x="185" y="25"/>
                    <a:pt x="131" y="72"/>
                  </a:cubicBezTo>
                  <a:cubicBezTo>
                    <a:pt x="12" y="179"/>
                    <a:pt x="0" y="334"/>
                    <a:pt x="96" y="441"/>
                  </a:cubicBezTo>
                  <a:cubicBezTo>
                    <a:pt x="152" y="498"/>
                    <a:pt x="209" y="528"/>
                    <a:pt x="267" y="528"/>
                  </a:cubicBezTo>
                  <a:cubicBezTo>
                    <a:pt x="319" y="528"/>
                    <a:pt x="373" y="504"/>
                    <a:pt x="429" y="453"/>
                  </a:cubicBezTo>
                  <a:cubicBezTo>
                    <a:pt x="560" y="334"/>
                    <a:pt x="596" y="156"/>
                    <a:pt x="500" y="72"/>
                  </a:cubicBezTo>
                  <a:cubicBezTo>
                    <a:pt x="465" y="25"/>
                    <a:pt x="399" y="1"/>
                    <a:pt x="3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3" name="Google Shape;10943;p22"/>
            <p:cNvSpPr/>
            <p:nvPr/>
          </p:nvSpPr>
          <p:spPr>
            <a:xfrm>
              <a:off x="4705625" y="2592800"/>
              <a:ext cx="14025" cy="13800"/>
            </a:xfrm>
            <a:custGeom>
              <a:avLst/>
              <a:gdLst/>
              <a:ahLst/>
              <a:cxnLst/>
              <a:rect l="l" t="t" r="r" b="b"/>
              <a:pathLst>
                <a:path w="561" h="552" extrusionOk="0">
                  <a:moveTo>
                    <a:pt x="273" y="0"/>
                  </a:moveTo>
                  <a:cubicBezTo>
                    <a:pt x="227" y="0"/>
                    <a:pt x="181" y="17"/>
                    <a:pt x="132" y="56"/>
                  </a:cubicBezTo>
                  <a:cubicBezTo>
                    <a:pt x="13" y="164"/>
                    <a:pt x="1" y="390"/>
                    <a:pt x="108" y="497"/>
                  </a:cubicBezTo>
                  <a:cubicBezTo>
                    <a:pt x="139" y="533"/>
                    <a:pt x="191" y="552"/>
                    <a:pt x="248" y="552"/>
                  </a:cubicBezTo>
                  <a:cubicBezTo>
                    <a:pt x="322" y="552"/>
                    <a:pt x="405" y="522"/>
                    <a:pt x="465" y="461"/>
                  </a:cubicBezTo>
                  <a:cubicBezTo>
                    <a:pt x="549" y="378"/>
                    <a:pt x="561" y="176"/>
                    <a:pt x="465" y="92"/>
                  </a:cubicBezTo>
                  <a:cubicBezTo>
                    <a:pt x="402" y="36"/>
                    <a:pt x="339" y="0"/>
                    <a:pt x="2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4" name="Google Shape;10944;p22"/>
            <p:cNvSpPr/>
            <p:nvPr/>
          </p:nvSpPr>
          <p:spPr>
            <a:xfrm>
              <a:off x="4496675" y="2731100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48" y="1"/>
                  </a:moveTo>
                  <a:cubicBezTo>
                    <a:pt x="196" y="1"/>
                    <a:pt x="146" y="13"/>
                    <a:pt x="108" y="37"/>
                  </a:cubicBezTo>
                  <a:cubicBezTo>
                    <a:pt x="25" y="144"/>
                    <a:pt x="1" y="358"/>
                    <a:pt x="96" y="466"/>
                  </a:cubicBezTo>
                  <a:cubicBezTo>
                    <a:pt x="142" y="512"/>
                    <a:pt x="202" y="536"/>
                    <a:pt x="264" y="536"/>
                  </a:cubicBezTo>
                  <a:cubicBezTo>
                    <a:pt x="330" y="536"/>
                    <a:pt x="398" y="509"/>
                    <a:pt x="453" y="454"/>
                  </a:cubicBezTo>
                  <a:cubicBezTo>
                    <a:pt x="537" y="358"/>
                    <a:pt x="537" y="180"/>
                    <a:pt x="453" y="85"/>
                  </a:cubicBezTo>
                  <a:cubicBezTo>
                    <a:pt x="403" y="28"/>
                    <a:pt x="324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5" name="Google Shape;10945;p22"/>
            <p:cNvSpPr/>
            <p:nvPr/>
          </p:nvSpPr>
          <p:spPr>
            <a:xfrm>
              <a:off x="4418100" y="2509775"/>
              <a:ext cx="15200" cy="13175"/>
            </a:xfrm>
            <a:custGeom>
              <a:avLst/>
              <a:gdLst/>
              <a:ahLst/>
              <a:cxnLst/>
              <a:rect l="l" t="t" r="r" b="b"/>
              <a:pathLst>
                <a:path w="608" h="527" extrusionOk="0">
                  <a:moveTo>
                    <a:pt x="302" y="0"/>
                  </a:moveTo>
                  <a:cubicBezTo>
                    <a:pt x="254" y="0"/>
                    <a:pt x="205" y="25"/>
                    <a:pt x="155" y="79"/>
                  </a:cubicBezTo>
                  <a:cubicBezTo>
                    <a:pt x="12" y="210"/>
                    <a:pt x="0" y="365"/>
                    <a:pt x="84" y="449"/>
                  </a:cubicBezTo>
                  <a:cubicBezTo>
                    <a:pt x="128" y="499"/>
                    <a:pt x="209" y="526"/>
                    <a:pt x="288" y="526"/>
                  </a:cubicBezTo>
                  <a:cubicBezTo>
                    <a:pt x="358" y="526"/>
                    <a:pt x="426" y="505"/>
                    <a:pt x="465" y="460"/>
                  </a:cubicBezTo>
                  <a:cubicBezTo>
                    <a:pt x="608" y="341"/>
                    <a:pt x="608" y="222"/>
                    <a:pt x="465" y="91"/>
                  </a:cubicBezTo>
                  <a:cubicBezTo>
                    <a:pt x="413" y="34"/>
                    <a:pt x="359" y="0"/>
                    <a:pt x="3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6" name="Google Shape;10946;p22"/>
            <p:cNvSpPr/>
            <p:nvPr/>
          </p:nvSpPr>
          <p:spPr>
            <a:xfrm>
              <a:off x="4732425" y="2437550"/>
              <a:ext cx="14025" cy="12925"/>
            </a:xfrm>
            <a:custGeom>
              <a:avLst/>
              <a:gdLst/>
              <a:ahLst/>
              <a:cxnLst/>
              <a:rect l="l" t="t" r="r" b="b"/>
              <a:pathLst>
                <a:path w="561" h="517" extrusionOk="0">
                  <a:moveTo>
                    <a:pt x="292" y="1"/>
                  </a:moveTo>
                  <a:cubicBezTo>
                    <a:pt x="224" y="1"/>
                    <a:pt x="155" y="22"/>
                    <a:pt x="108" y="63"/>
                  </a:cubicBezTo>
                  <a:cubicBezTo>
                    <a:pt x="0" y="159"/>
                    <a:pt x="24" y="313"/>
                    <a:pt x="143" y="432"/>
                  </a:cubicBezTo>
                  <a:cubicBezTo>
                    <a:pt x="200" y="489"/>
                    <a:pt x="257" y="516"/>
                    <a:pt x="314" y="516"/>
                  </a:cubicBezTo>
                  <a:cubicBezTo>
                    <a:pt x="364" y="516"/>
                    <a:pt x="415" y="495"/>
                    <a:pt x="465" y="456"/>
                  </a:cubicBezTo>
                  <a:cubicBezTo>
                    <a:pt x="560" y="349"/>
                    <a:pt x="560" y="170"/>
                    <a:pt x="477" y="63"/>
                  </a:cubicBezTo>
                  <a:cubicBezTo>
                    <a:pt x="429" y="22"/>
                    <a:pt x="361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7" name="Google Shape;10947;p22"/>
            <p:cNvSpPr/>
            <p:nvPr/>
          </p:nvSpPr>
          <p:spPr>
            <a:xfrm>
              <a:off x="4718725" y="2743325"/>
              <a:ext cx="13725" cy="13000"/>
            </a:xfrm>
            <a:custGeom>
              <a:avLst/>
              <a:gdLst/>
              <a:ahLst/>
              <a:cxnLst/>
              <a:rect l="l" t="t" r="r" b="b"/>
              <a:pathLst>
                <a:path w="549" h="520" extrusionOk="0">
                  <a:moveTo>
                    <a:pt x="298" y="0"/>
                  </a:moveTo>
                  <a:cubicBezTo>
                    <a:pt x="233" y="0"/>
                    <a:pt x="167" y="24"/>
                    <a:pt x="120" y="72"/>
                  </a:cubicBezTo>
                  <a:cubicBezTo>
                    <a:pt x="13" y="167"/>
                    <a:pt x="1" y="322"/>
                    <a:pt x="96" y="441"/>
                  </a:cubicBezTo>
                  <a:cubicBezTo>
                    <a:pt x="149" y="488"/>
                    <a:pt x="210" y="519"/>
                    <a:pt x="272" y="519"/>
                  </a:cubicBezTo>
                  <a:cubicBezTo>
                    <a:pt x="321" y="519"/>
                    <a:pt x="370" y="500"/>
                    <a:pt x="418" y="453"/>
                  </a:cubicBezTo>
                  <a:cubicBezTo>
                    <a:pt x="537" y="346"/>
                    <a:pt x="548" y="155"/>
                    <a:pt x="477" y="72"/>
                  </a:cubicBezTo>
                  <a:cubicBezTo>
                    <a:pt x="429" y="24"/>
                    <a:pt x="364" y="0"/>
                    <a:pt x="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8" name="Google Shape;10948;p22"/>
            <p:cNvSpPr/>
            <p:nvPr/>
          </p:nvSpPr>
          <p:spPr>
            <a:xfrm>
              <a:off x="4400825" y="2399475"/>
              <a:ext cx="14625" cy="12475"/>
            </a:xfrm>
            <a:custGeom>
              <a:avLst/>
              <a:gdLst/>
              <a:ahLst/>
              <a:cxnLst/>
              <a:rect l="l" t="t" r="r" b="b"/>
              <a:pathLst>
                <a:path w="585" h="499" extrusionOk="0">
                  <a:moveTo>
                    <a:pt x="355" y="0"/>
                  </a:moveTo>
                  <a:cubicBezTo>
                    <a:pt x="264" y="0"/>
                    <a:pt x="183" y="79"/>
                    <a:pt x="108" y="146"/>
                  </a:cubicBezTo>
                  <a:cubicBezTo>
                    <a:pt x="1" y="229"/>
                    <a:pt x="1" y="324"/>
                    <a:pt x="60" y="396"/>
                  </a:cubicBezTo>
                  <a:cubicBezTo>
                    <a:pt x="125" y="466"/>
                    <a:pt x="217" y="499"/>
                    <a:pt x="303" y="499"/>
                  </a:cubicBezTo>
                  <a:cubicBezTo>
                    <a:pt x="376" y="499"/>
                    <a:pt x="445" y="475"/>
                    <a:pt x="489" y="431"/>
                  </a:cubicBezTo>
                  <a:cubicBezTo>
                    <a:pt x="584" y="324"/>
                    <a:pt x="584" y="146"/>
                    <a:pt x="477" y="50"/>
                  </a:cubicBezTo>
                  <a:cubicBezTo>
                    <a:pt x="434" y="15"/>
                    <a:pt x="394" y="0"/>
                    <a:pt x="3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9" name="Google Shape;10949;p22"/>
            <p:cNvSpPr/>
            <p:nvPr/>
          </p:nvSpPr>
          <p:spPr>
            <a:xfrm>
              <a:off x="4282675" y="2590525"/>
              <a:ext cx="14000" cy="12625"/>
            </a:xfrm>
            <a:custGeom>
              <a:avLst/>
              <a:gdLst/>
              <a:ahLst/>
              <a:cxnLst/>
              <a:rect l="l" t="t" r="r" b="b"/>
              <a:pathLst>
                <a:path w="560" h="505" extrusionOk="0">
                  <a:moveTo>
                    <a:pt x="318" y="1"/>
                  </a:moveTo>
                  <a:cubicBezTo>
                    <a:pt x="259" y="1"/>
                    <a:pt x="197" y="35"/>
                    <a:pt x="131" y="88"/>
                  </a:cubicBezTo>
                  <a:cubicBezTo>
                    <a:pt x="36" y="183"/>
                    <a:pt x="0" y="302"/>
                    <a:pt x="72" y="433"/>
                  </a:cubicBezTo>
                  <a:cubicBezTo>
                    <a:pt x="101" y="481"/>
                    <a:pt x="173" y="505"/>
                    <a:pt x="247" y="505"/>
                  </a:cubicBezTo>
                  <a:cubicBezTo>
                    <a:pt x="322" y="505"/>
                    <a:pt x="399" y="481"/>
                    <a:pt x="441" y="433"/>
                  </a:cubicBezTo>
                  <a:cubicBezTo>
                    <a:pt x="560" y="326"/>
                    <a:pt x="560" y="183"/>
                    <a:pt x="453" y="76"/>
                  </a:cubicBezTo>
                  <a:cubicBezTo>
                    <a:pt x="410" y="23"/>
                    <a:pt x="365" y="1"/>
                    <a:pt x="3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0" name="Google Shape;10950;p22"/>
            <p:cNvSpPr/>
            <p:nvPr/>
          </p:nvSpPr>
          <p:spPr>
            <a:xfrm>
              <a:off x="4272550" y="2326650"/>
              <a:ext cx="14900" cy="13000"/>
            </a:xfrm>
            <a:custGeom>
              <a:avLst/>
              <a:gdLst/>
              <a:ahLst/>
              <a:cxnLst/>
              <a:rect l="l" t="t" r="r" b="b"/>
              <a:pathLst>
                <a:path w="596" h="520" extrusionOk="0">
                  <a:moveTo>
                    <a:pt x="239" y="1"/>
                  </a:moveTo>
                  <a:cubicBezTo>
                    <a:pt x="200" y="1"/>
                    <a:pt x="160" y="14"/>
                    <a:pt x="119" y="46"/>
                  </a:cubicBezTo>
                  <a:cubicBezTo>
                    <a:pt x="0" y="142"/>
                    <a:pt x="0" y="332"/>
                    <a:pt x="107" y="439"/>
                  </a:cubicBezTo>
                  <a:cubicBezTo>
                    <a:pt x="149" y="493"/>
                    <a:pt x="212" y="520"/>
                    <a:pt x="279" y="520"/>
                  </a:cubicBezTo>
                  <a:cubicBezTo>
                    <a:pt x="346" y="520"/>
                    <a:pt x="417" y="493"/>
                    <a:pt x="477" y="439"/>
                  </a:cubicBezTo>
                  <a:cubicBezTo>
                    <a:pt x="596" y="320"/>
                    <a:pt x="536" y="201"/>
                    <a:pt x="441" y="106"/>
                  </a:cubicBezTo>
                  <a:cubicBezTo>
                    <a:pt x="386" y="51"/>
                    <a:pt x="315" y="1"/>
                    <a:pt x="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1" name="Google Shape;10951;p22"/>
            <p:cNvSpPr/>
            <p:nvPr/>
          </p:nvSpPr>
          <p:spPr>
            <a:xfrm>
              <a:off x="4247550" y="2222950"/>
              <a:ext cx="14900" cy="11875"/>
            </a:xfrm>
            <a:custGeom>
              <a:avLst/>
              <a:gdLst/>
              <a:ahLst/>
              <a:cxnLst/>
              <a:rect l="l" t="t" r="r" b="b"/>
              <a:pathLst>
                <a:path w="596" h="475" extrusionOk="0">
                  <a:moveTo>
                    <a:pt x="277" y="0"/>
                  </a:moveTo>
                  <a:cubicBezTo>
                    <a:pt x="217" y="0"/>
                    <a:pt x="158" y="24"/>
                    <a:pt x="107" y="75"/>
                  </a:cubicBezTo>
                  <a:cubicBezTo>
                    <a:pt x="12" y="170"/>
                    <a:pt x="0" y="349"/>
                    <a:pt x="95" y="420"/>
                  </a:cubicBezTo>
                  <a:cubicBezTo>
                    <a:pt x="132" y="457"/>
                    <a:pt x="198" y="475"/>
                    <a:pt x="269" y="475"/>
                  </a:cubicBezTo>
                  <a:cubicBezTo>
                    <a:pt x="360" y="475"/>
                    <a:pt x="459" y="445"/>
                    <a:pt x="512" y="384"/>
                  </a:cubicBezTo>
                  <a:cubicBezTo>
                    <a:pt x="596" y="289"/>
                    <a:pt x="560" y="182"/>
                    <a:pt x="476" y="87"/>
                  </a:cubicBezTo>
                  <a:cubicBezTo>
                    <a:pt x="414" y="30"/>
                    <a:pt x="344" y="0"/>
                    <a:pt x="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2" name="Google Shape;10952;p22"/>
            <p:cNvSpPr/>
            <p:nvPr/>
          </p:nvSpPr>
          <p:spPr>
            <a:xfrm>
              <a:off x="4644625" y="2496050"/>
              <a:ext cx="13700" cy="12675"/>
            </a:xfrm>
            <a:custGeom>
              <a:avLst/>
              <a:gdLst/>
              <a:ahLst/>
              <a:cxnLst/>
              <a:rect l="l" t="t" r="r" b="b"/>
              <a:pathLst>
                <a:path w="548" h="507" extrusionOk="0">
                  <a:moveTo>
                    <a:pt x="286" y="0"/>
                  </a:moveTo>
                  <a:cubicBezTo>
                    <a:pt x="235" y="0"/>
                    <a:pt x="185" y="27"/>
                    <a:pt x="131" y="81"/>
                  </a:cubicBezTo>
                  <a:cubicBezTo>
                    <a:pt x="24" y="176"/>
                    <a:pt x="0" y="378"/>
                    <a:pt x="83" y="450"/>
                  </a:cubicBezTo>
                  <a:cubicBezTo>
                    <a:pt x="117" y="489"/>
                    <a:pt x="178" y="507"/>
                    <a:pt x="243" y="507"/>
                  </a:cubicBezTo>
                  <a:cubicBezTo>
                    <a:pt x="317" y="507"/>
                    <a:pt x="396" y="483"/>
                    <a:pt x="441" y="438"/>
                  </a:cubicBezTo>
                  <a:cubicBezTo>
                    <a:pt x="548" y="331"/>
                    <a:pt x="548" y="200"/>
                    <a:pt x="441" y="81"/>
                  </a:cubicBezTo>
                  <a:cubicBezTo>
                    <a:pt x="387" y="27"/>
                    <a:pt x="336" y="0"/>
                    <a:pt x="2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3" name="Google Shape;10953;p22"/>
            <p:cNvSpPr/>
            <p:nvPr/>
          </p:nvSpPr>
          <p:spPr>
            <a:xfrm>
              <a:off x="4685700" y="2426350"/>
              <a:ext cx="15200" cy="12125"/>
            </a:xfrm>
            <a:custGeom>
              <a:avLst/>
              <a:gdLst/>
              <a:ahLst/>
              <a:cxnLst/>
              <a:rect l="l" t="t" r="r" b="b"/>
              <a:pathLst>
                <a:path w="608" h="485" extrusionOk="0">
                  <a:moveTo>
                    <a:pt x="305" y="1"/>
                  </a:moveTo>
                  <a:cubicBezTo>
                    <a:pt x="237" y="1"/>
                    <a:pt x="172" y="25"/>
                    <a:pt x="131" y="71"/>
                  </a:cubicBezTo>
                  <a:cubicBezTo>
                    <a:pt x="0" y="166"/>
                    <a:pt x="72" y="285"/>
                    <a:pt x="143" y="380"/>
                  </a:cubicBezTo>
                  <a:cubicBezTo>
                    <a:pt x="214" y="451"/>
                    <a:pt x="285" y="484"/>
                    <a:pt x="353" y="484"/>
                  </a:cubicBezTo>
                  <a:cubicBezTo>
                    <a:pt x="400" y="484"/>
                    <a:pt x="445" y="469"/>
                    <a:pt x="488" y="440"/>
                  </a:cubicBezTo>
                  <a:cubicBezTo>
                    <a:pt x="584" y="345"/>
                    <a:pt x="607" y="190"/>
                    <a:pt x="500" y="83"/>
                  </a:cubicBezTo>
                  <a:cubicBezTo>
                    <a:pt x="451" y="28"/>
                    <a:pt x="377" y="1"/>
                    <a:pt x="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4" name="Google Shape;10954;p22"/>
            <p:cNvSpPr/>
            <p:nvPr/>
          </p:nvSpPr>
          <p:spPr>
            <a:xfrm>
              <a:off x="4240400" y="2630375"/>
              <a:ext cx="14600" cy="12175"/>
            </a:xfrm>
            <a:custGeom>
              <a:avLst/>
              <a:gdLst/>
              <a:ahLst/>
              <a:cxnLst/>
              <a:rect l="l" t="t" r="r" b="b"/>
              <a:pathLst>
                <a:path w="584" h="487" extrusionOk="0">
                  <a:moveTo>
                    <a:pt x="249" y="1"/>
                  </a:moveTo>
                  <a:cubicBezTo>
                    <a:pt x="189" y="1"/>
                    <a:pt x="134" y="22"/>
                    <a:pt x="96" y="66"/>
                  </a:cubicBezTo>
                  <a:cubicBezTo>
                    <a:pt x="0" y="161"/>
                    <a:pt x="0" y="327"/>
                    <a:pt x="96" y="423"/>
                  </a:cubicBezTo>
                  <a:cubicBezTo>
                    <a:pt x="149" y="465"/>
                    <a:pt x="211" y="486"/>
                    <a:pt x="272" y="486"/>
                  </a:cubicBezTo>
                  <a:cubicBezTo>
                    <a:pt x="349" y="486"/>
                    <a:pt x="424" y="453"/>
                    <a:pt x="477" y="387"/>
                  </a:cubicBezTo>
                  <a:cubicBezTo>
                    <a:pt x="584" y="280"/>
                    <a:pt x="572" y="185"/>
                    <a:pt x="465" y="89"/>
                  </a:cubicBezTo>
                  <a:cubicBezTo>
                    <a:pt x="400" y="31"/>
                    <a:pt x="321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5" name="Google Shape;10955;p22"/>
            <p:cNvSpPr/>
            <p:nvPr/>
          </p:nvSpPr>
          <p:spPr>
            <a:xfrm>
              <a:off x="4381500" y="2441400"/>
              <a:ext cx="13400" cy="13075"/>
            </a:xfrm>
            <a:custGeom>
              <a:avLst/>
              <a:gdLst/>
              <a:ahLst/>
              <a:cxnLst/>
              <a:rect l="l" t="t" r="r" b="b"/>
              <a:pathLst>
                <a:path w="536" h="523" extrusionOk="0">
                  <a:moveTo>
                    <a:pt x="295" y="0"/>
                  </a:moveTo>
                  <a:cubicBezTo>
                    <a:pt x="244" y="0"/>
                    <a:pt x="192" y="27"/>
                    <a:pt x="143" y="76"/>
                  </a:cubicBezTo>
                  <a:cubicBezTo>
                    <a:pt x="36" y="195"/>
                    <a:pt x="0" y="338"/>
                    <a:pt x="71" y="445"/>
                  </a:cubicBezTo>
                  <a:cubicBezTo>
                    <a:pt x="128" y="496"/>
                    <a:pt x="189" y="523"/>
                    <a:pt x="250" y="523"/>
                  </a:cubicBezTo>
                  <a:cubicBezTo>
                    <a:pt x="305" y="523"/>
                    <a:pt x="361" y="502"/>
                    <a:pt x="417" y="457"/>
                  </a:cubicBezTo>
                  <a:cubicBezTo>
                    <a:pt x="536" y="374"/>
                    <a:pt x="536" y="183"/>
                    <a:pt x="429" y="76"/>
                  </a:cubicBezTo>
                  <a:cubicBezTo>
                    <a:pt x="388" y="24"/>
                    <a:pt x="342" y="0"/>
                    <a:pt x="2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6" name="Google Shape;10956;p22"/>
            <p:cNvSpPr/>
            <p:nvPr/>
          </p:nvSpPr>
          <p:spPr>
            <a:xfrm>
              <a:off x="4610375" y="2476575"/>
              <a:ext cx="11950" cy="13475"/>
            </a:xfrm>
            <a:custGeom>
              <a:avLst/>
              <a:gdLst/>
              <a:ahLst/>
              <a:cxnLst/>
              <a:rect l="l" t="t" r="r" b="b"/>
              <a:pathLst>
                <a:path w="478" h="539" extrusionOk="0">
                  <a:moveTo>
                    <a:pt x="247" y="1"/>
                  </a:moveTo>
                  <a:cubicBezTo>
                    <a:pt x="199" y="1"/>
                    <a:pt x="153" y="10"/>
                    <a:pt x="120" y="26"/>
                  </a:cubicBezTo>
                  <a:cubicBezTo>
                    <a:pt x="60" y="50"/>
                    <a:pt x="1" y="169"/>
                    <a:pt x="1" y="241"/>
                  </a:cubicBezTo>
                  <a:cubicBezTo>
                    <a:pt x="1" y="348"/>
                    <a:pt x="60" y="455"/>
                    <a:pt x="84" y="538"/>
                  </a:cubicBezTo>
                  <a:cubicBezTo>
                    <a:pt x="203" y="479"/>
                    <a:pt x="299" y="443"/>
                    <a:pt x="382" y="383"/>
                  </a:cubicBezTo>
                  <a:cubicBezTo>
                    <a:pt x="418" y="348"/>
                    <a:pt x="477" y="300"/>
                    <a:pt x="477" y="264"/>
                  </a:cubicBezTo>
                  <a:cubicBezTo>
                    <a:pt x="465" y="181"/>
                    <a:pt x="441" y="62"/>
                    <a:pt x="406" y="38"/>
                  </a:cubicBezTo>
                  <a:cubicBezTo>
                    <a:pt x="361" y="13"/>
                    <a:pt x="303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7" name="Google Shape;10957;p22"/>
            <p:cNvSpPr/>
            <p:nvPr/>
          </p:nvSpPr>
          <p:spPr>
            <a:xfrm>
              <a:off x="4686875" y="2589500"/>
              <a:ext cx="14325" cy="12125"/>
            </a:xfrm>
            <a:custGeom>
              <a:avLst/>
              <a:gdLst/>
              <a:ahLst/>
              <a:cxnLst/>
              <a:rect l="l" t="t" r="r" b="b"/>
              <a:pathLst>
                <a:path w="573" h="485" extrusionOk="0">
                  <a:moveTo>
                    <a:pt x="346" y="1"/>
                  </a:moveTo>
                  <a:cubicBezTo>
                    <a:pt x="273" y="1"/>
                    <a:pt x="202" y="58"/>
                    <a:pt x="132" y="105"/>
                  </a:cubicBezTo>
                  <a:cubicBezTo>
                    <a:pt x="60" y="212"/>
                    <a:pt x="1" y="308"/>
                    <a:pt x="108" y="415"/>
                  </a:cubicBezTo>
                  <a:cubicBezTo>
                    <a:pt x="148" y="461"/>
                    <a:pt x="217" y="485"/>
                    <a:pt x="286" y="485"/>
                  </a:cubicBezTo>
                  <a:cubicBezTo>
                    <a:pt x="360" y="485"/>
                    <a:pt x="434" y="458"/>
                    <a:pt x="477" y="403"/>
                  </a:cubicBezTo>
                  <a:cubicBezTo>
                    <a:pt x="572" y="296"/>
                    <a:pt x="572" y="165"/>
                    <a:pt x="465" y="57"/>
                  </a:cubicBezTo>
                  <a:cubicBezTo>
                    <a:pt x="424" y="17"/>
                    <a:pt x="385" y="1"/>
                    <a:pt x="3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8" name="Google Shape;10958;p22"/>
            <p:cNvSpPr/>
            <p:nvPr/>
          </p:nvSpPr>
          <p:spPr>
            <a:xfrm>
              <a:off x="4570200" y="2450550"/>
              <a:ext cx="12225" cy="12250"/>
            </a:xfrm>
            <a:custGeom>
              <a:avLst/>
              <a:gdLst/>
              <a:ahLst/>
              <a:cxnLst/>
              <a:rect l="l" t="t" r="r" b="b"/>
              <a:pathLst>
                <a:path w="489" h="490" extrusionOk="0">
                  <a:moveTo>
                    <a:pt x="211" y="1"/>
                  </a:moveTo>
                  <a:cubicBezTo>
                    <a:pt x="140" y="1"/>
                    <a:pt x="75" y="25"/>
                    <a:pt x="48" y="79"/>
                  </a:cubicBezTo>
                  <a:cubicBezTo>
                    <a:pt x="1" y="174"/>
                    <a:pt x="12" y="305"/>
                    <a:pt x="60" y="389"/>
                  </a:cubicBezTo>
                  <a:cubicBezTo>
                    <a:pt x="96" y="460"/>
                    <a:pt x="161" y="490"/>
                    <a:pt x="237" y="490"/>
                  </a:cubicBezTo>
                  <a:cubicBezTo>
                    <a:pt x="313" y="490"/>
                    <a:pt x="399" y="460"/>
                    <a:pt x="477" y="412"/>
                  </a:cubicBezTo>
                  <a:cubicBezTo>
                    <a:pt x="465" y="317"/>
                    <a:pt x="489" y="198"/>
                    <a:pt x="429" y="103"/>
                  </a:cubicBezTo>
                  <a:cubicBezTo>
                    <a:pt x="390" y="37"/>
                    <a:pt x="297" y="1"/>
                    <a:pt x="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9" name="Google Shape;10959;p22"/>
            <p:cNvSpPr/>
            <p:nvPr/>
          </p:nvSpPr>
          <p:spPr>
            <a:xfrm>
              <a:off x="4532100" y="2611000"/>
              <a:ext cx="11925" cy="13925"/>
            </a:xfrm>
            <a:custGeom>
              <a:avLst/>
              <a:gdLst/>
              <a:ahLst/>
              <a:cxnLst/>
              <a:rect l="l" t="t" r="r" b="b"/>
              <a:pathLst>
                <a:path w="477" h="557" extrusionOk="0">
                  <a:moveTo>
                    <a:pt x="310" y="1"/>
                  </a:moveTo>
                  <a:cubicBezTo>
                    <a:pt x="259" y="1"/>
                    <a:pt x="203" y="33"/>
                    <a:pt x="155" y="43"/>
                  </a:cubicBezTo>
                  <a:cubicBezTo>
                    <a:pt x="155" y="60"/>
                    <a:pt x="155" y="71"/>
                    <a:pt x="165" y="71"/>
                  </a:cubicBezTo>
                  <a:cubicBezTo>
                    <a:pt x="168" y="71"/>
                    <a:pt x="173" y="70"/>
                    <a:pt x="179" y="67"/>
                  </a:cubicBezTo>
                  <a:lnTo>
                    <a:pt x="179" y="67"/>
                  </a:lnTo>
                  <a:cubicBezTo>
                    <a:pt x="155" y="90"/>
                    <a:pt x="120" y="102"/>
                    <a:pt x="108" y="126"/>
                  </a:cubicBezTo>
                  <a:cubicBezTo>
                    <a:pt x="1" y="221"/>
                    <a:pt x="12" y="364"/>
                    <a:pt x="96" y="460"/>
                  </a:cubicBezTo>
                  <a:cubicBezTo>
                    <a:pt x="117" y="513"/>
                    <a:pt x="215" y="557"/>
                    <a:pt x="278" y="557"/>
                  </a:cubicBezTo>
                  <a:cubicBezTo>
                    <a:pt x="285" y="557"/>
                    <a:pt x="292" y="556"/>
                    <a:pt x="298" y="555"/>
                  </a:cubicBezTo>
                  <a:cubicBezTo>
                    <a:pt x="417" y="507"/>
                    <a:pt x="477" y="400"/>
                    <a:pt x="417" y="257"/>
                  </a:cubicBezTo>
                  <a:cubicBezTo>
                    <a:pt x="405" y="221"/>
                    <a:pt x="417" y="198"/>
                    <a:pt x="405" y="162"/>
                  </a:cubicBezTo>
                  <a:cubicBezTo>
                    <a:pt x="393" y="102"/>
                    <a:pt x="370" y="19"/>
                    <a:pt x="346" y="7"/>
                  </a:cubicBezTo>
                  <a:cubicBezTo>
                    <a:pt x="334" y="2"/>
                    <a:pt x="322" y="1"/>
                    <a:pt x="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0" name="Google Shape;10960;p22"/>
            <p:cNvSpPr/>
            <p:nvPr/>
          </p:nvSpPr>
          <p:spPr>
            <a:xfrm>
              <a:off x="4365700" y="2322375"/>
              <a:ext cx="14325" cy="12200"/>
            </a:xfrm>
            <a:custGeom>
              <a:avLst/>
              <a:gdLst/>
              <a:ahLst/>
              <a:cxnLst/>
              <a:rect l="l" t="t" r="r" b="b"/>
              <a:pathLst>
                <a:path w="573" h="488" extrusionOk="0">
                  <a:moveTo>
                    <a:pt x="309" y="0"/>
                  </a:moveTo>
                  <a:cubicBezTo>
                    <a:pt x="254" y="0"/>
                    <a:pt x="197" y="27"/>
                    <a:pt x="144" y="75"/>
                  </a:cubicBezTo>
                  <a:cubicBezTo>
                    <a:pt x="1" y="182"/>
                    <a:pt x="72" y="301"/>
                    <a:pt x="144" y="384"/>
                  </a:cubicBezTo>
                  <a:cubicBezTo>
                    <a:pt x="213" y="453"/>
                    <a:pt x="291" y="487"/>
                    <a:pt x="361" y="487"/>
                  </a:cubicBezTo>
                  <a:cubicBezTo>
                    <a:pt x="400" y="487"/>
                    <a:pt x="436" y="477"/>
                    <a:pt x="465" y="456"/>
                  </a:cubicBezTo>
                  <a:cubicBezTo>
                    <a:pt x="561" y="372"/>
                    <a:pt x="572" y="194"/>
                    <a:pt x="465" y="86"/>
                  </a:cubicBezTo>
                  <a:cubicBezTo>
                    <a:pt x="418" y="27"/>
                    <a:pt x="364" y="0"/>
                    <a:pt x="3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1" name="Google Shape;10961;p22"/>
            <p:cNvSpPr/>
            <p:nvPr/>
          </p:nvSpPr>
          <p:spPr>
            <a:xfrm>
              <a:off x="4631525" y="2605200"/>
              <a:ext cx="13700" cy="12050"/>
            </a:xfrm>
            <a:custGeom>
              <a:avLst/>
              <a:gdLst/>
              <a:ahLst/>
              <a:cxnLst/>
              <a:rect l="l" t="t" r="r" b="b"/>
              <a:pathLst>
                <a:path w="548" h="482" extrusionOk="0">
                  <a:moveTo>
                    <a:pt x="290" y="1"/>
                  </a:moveTo>
                  <a:cubicBezTo>
                    <a:pt x="221" y="1"/>
                    <a:pt x="149" y="25"/>
                    <a:pt x="107" y="72"/>
                  </a:cubicBezTo>
                  <a:cubicBezTo>
                    <a:pt x="0" y="168"/>
                    <a:pt x="0" y="322"/>
                    <a:pt x="107" y="418"/>
                  </a:cubicBezTo>
                  <a:cubicBezTo>
                    <a:pt x="155" y="460"/>
                    <a:pt x="200" y="481"/>
                    <a:pt x="246" y="481"/>
                  </a:cubicBezTo>
                  <a:cubicBezTo>
                    <a:pt x="304" y="481"/>
                    <a:pt x="363" y="448"/>
                    <a:pt x="429" y="382"/>
                  </a:cubicBezTo>
                  <a:cubicBezTo>
                    <a:pt x="512" y="299"/>
                    <a:pt x="548" y="180"/>
                    <a:pt x="465" y="72"/>
                  </a:cubicBezTo>
                  <a:cubicBezTo>
                    <a:pt x="429" y="25"/>
                    <a:pt x="360" y="1"/>
                    <a:pt x="2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2" name="Google Shape;10962;p22"/>
            <p:cNvSpPr/>
            <p:nvPr/>
          </p:nvSpPr>
          <p:spPr>
            <a:xfrm>
              <a:off x="4652350" y="2573300"/>
              <a:ext cx="11650" cy="13975"/>
            </a:xfrm>
            <a:custGeom>
              <a:avLst/>
              <a:gdLst/>
              <a:ahLst/>
              <a:cxnLst/>
              <a:rect l="l" t="t" r="r" b="b"/>
              <a:pathLst>
                <a:path w="466" h="559" extrusionOk="0">
                  <a:moveTo>
                    <a:pt x="159" y="1"/>
                  </a:moveTo>
                  <a:cubicBezTo>
                    <a:pt x="138" y="1"/>
                    <a:pt x="82" y="27"/>
                    <a:pt x="1" y="27"/>
                  </a:cubicBezTo>
                  <a:cubicBezTo>
                    <a:pt x="1" y="205"/>
                    <a:pt x="1" y="360"/>
                    <a:pt x="13" y="515"/>
                  </a:cubicBezTo>
                  <a:cubicBezTo>
                    <a:pt x="13" y="533"/>
                    <a:pt x="62" y="559"/>
                    <a:pt x="95" y="559"/>
                  </a:cubicBezTo>
                  <a:cubicBezTo>
                    <a:pt x="105" y="559"/>
                    <a:pt x="114" y="556"/>
                    <a:pt x="120" y="551"/>
                  </a:cubicBezTo>
                  <a:cubicBezTo>
                    <a:pt x="215" y="527"/>
                    <a:pt x="310" y="503"/>
                    <a:pt x="394" y="455"/>
                  </a:cubicBezTo>
                  <a:cubicBezTo>
                    <a:pt x="429" y="420"/>
                    <a:pt x="465" y="336"/>
                    <a:pt x="453" y="301"/>
                  </a:cubicBezTo>
                  <a:cubicBezTo>
                    <a:pt x="358" y="205"/>
                    <a:pt x="275" y="98"/>
                    <a:pt x="167" y="3"/>
                  </a:cubicBezTo>
                  <a:cubicBezTo>
                    <a:pt x="166" y="1"/>
                    <a:pt x="163" y="1"/>
                    <a:pt x="1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3" name="Google Shape;10963;p22"/>
            <p:cNvSpPr/>
            <p:nvPr/>
          </p:nvSpPr>
          <p:spPr>
            <a:xfrm>
              <a:off x="4311250" y="2477800"/>
              <a:ext cx="13700" cy="12375"/>
            </a:xfrm>
            <a:custGeom>
              <a:avLst/>
              <a:gdLst/>
              <a:ahLst/>
              <a:cxnLst/>
              <a:rect l="l" t="t" r="r" b="b"/>
              <a:pathLst>
                <a:path w="548" h="495" extrusionOk="0">
                  <a:moveTo>
                    <a:pt x="221" y="0"/>
                  </a:moveTo>
                  <a:cubicBezTo>
                    <a:pt x="179" y="0"/>
                    <a:pt x="134" y="15"/>
                    <a:pt x="83" y="49"/>
                  </a:cubicBezTo>
                  <a:cubicBezTo>
                    <a:pt x="0" y="120"/>
                    <a:pt x="0" y="311"/>
                    <a:pt x="83" y="406"/>
                  </a:cubicBezTo>
                  <a:cubicBezTo>
                    <a:pt x="142" y="464"/>
                    <a:pt x="204" y="494"/>
                    <a:pt x="265" y="494"/>
                  </a:cubicBezTo>
                  <a:cubicBezTo>
                    <a:pt x="317" y="494"/>
                    <a:pt x="368" y="473"/>
                    <a:pt x="417" y="430"/>
                  </a:cubicBezTo>
                  <a:cubicBezTo>
                    <a:pt x="536" y="311"/>
                    <a:pt x="548" y="215"/>
                    <a:pt x="429" y="108"/>
                  </a:cubicBezTo>
                  <a:cubicBezTo>
                    <a:pt x="360" y="47"/>
                    <a:pt x="296" y="0"/>
                    <a:pt x="2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4" name="Google Shape;10964;p22"/>
            <p:cNvSpPr/>
            <p:nvPr/>
          </p:nvSpPr>
          <p:spPr>
            <a:xfrm>
              <a:off x="4552650" y="2315600"/>
              <a:ext cx="10725" cy="15125"/>
            </a:xfrm>
            <a:custGeom>
              <a:avLst/>
              <a:gdLst/>
              <a:ahLst/>
              <a:cxnLst/>
              <a:rect l="l" t="t" r="r" b="b"/>
              <a:pathLst>
                <a:path w="429" h="605" extrusionOk="0">
                  <a:moveTo>
                    <a:pt x="191" y="0"/>
                  </a:moveTo>
                  <a:cubicBezTo>
                    <a:pt x="131" y="0"/>
                    <a:pt x="48" y="48"/>
                    <a:pt x="36" y="95"/>
                  </a:cubicBezTo>
                  <a:cubicBezTo>
                    <a:pt x="0" y="131"/>
                    <a:pt x="0" y="250"/>
                    <a:pt x="48" y="286"/>
                  </a:cubicBezTo>
                  <a:cubicBezTo>
                    <a:pt x="83" y="334"/>
                    <a:pt x="131" y="357"/>
                    <a:pt x="119" y="429"/>
                  </a:cubicBezTo>
                  <a:cubicBezTo>
                    <a:pt x="119" y="465"/>
                    <a:pt x="143" y="512"/>
                    <a:pt x="179" y="584"/>
                  </a:cubicBezTo>
                  <a:cubicBezTo>
                    <a:pt x="226" y="584"/>
                    <a:pt x="290" y="605"/>
                    <a:pt x="330" y="605"/>
                  </a:cubicBezTo>
                  <a:cubicBezTo>
                    <a:pt x="351" y="605"/>
                    <a:pt x="365" y="600"/>
                    <a:pt x="369" y="584"/>
                  </a:cubicBezTo>
                  <a:cubicBezTo>
                    <a:pt x="417" y="536"/>
                    <a:pt x="429" y="429"/>
                    <a:pt x="417" y="357"/>
                  </a:cubicBezTo>
                  <a:cubicBezTo>
                    <a:pt x="417" y="286"/>
                    <a:pt x="369" y="203"/>
                    <a:pt x="333" y="131"/>
                  </a:cubicBezTo>
                  <a:cubicBezTo>
                    <a:pt x="298" y="72"/>
                    <a:pt x="238" y="12"/>
                    <a:pt x="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5" name="Google Shape;10965;p22"/>
            <p:cNvSpPr/>
            <p:nvPr/>
          </p:nvSpPr>
          <p:spPr>
            <a:xfrm>
              <a:off x="4609200" y="2397525"/>
              <a:ext cx="14000" cy="10950"/>
            </a:xfrm>
            <a:custGeom>
              <a:avLst/>
              <a:gdLst/>
              <a:ahLst/>
              <a:cxnLst/>
              <a:rect l="l" t="t" r="r" b="b"/>
              <a:pathLst>
                <a:path w="560" h="438" extrusionOk="0">
                  <a:moveTo>
                    <a:pt x="340" y="0"/>
                  </a:moveTo>
                  <a:cubicBezTo>
                    <a:pt x="261" y="0"/>
                    <a:pt x="170" y="30"/>
                    <a:pt x="107" y="93"/>
                  </a:cubicBezTo>
                  <a:cubicBezTo>
                    <a:pt x="12" y="176"/>
                    <a:pt x="0" y="247"/>
                    <a:pt x="84" y="343"/>
                  </a:cubicBezTo>
                  <a:cubicBezTo>
                    <a:pt x="149" y="401"/>
                    <a:pt x="237" y="437"/>
                    <a:pt x="317" y="437"/>
                  </a:cubicBezTo>
                  <a:cubicBezTo>
                    <a:pt x="368" y="437"/>
                    <a:pt x="416" y="423"/>
                    <a:pt x="453" y="390"/>
                  </a:cubicBezTo>
                  <a:cubicBezTo>
                    <a:pt x="536" y="295"/>
                    <a:pt x="560" y="128"/>
                    <a:pt x="477" y="45"/>
                  </a:cubicBezTo>
                  <a:cubicBezTo>
                    <a:pt x="447" y="15"/>
                    <a:pt x="396" y="0"/>
                    <a:pt x="3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6" name="Google Shape;10966;p22"/>
            <p:cNvSpPr/>
            <p:nvPr/>
          </p:nvSpPr>
          <p:spPr>
            <a:xfrm>
              <a:off x="4324625" y="2603825"/>
              <a:ext cx="15225" cy="12650"/>
            </a:xfrm>
            <a:custGeom>
              <a:avLst/>
              <a:gdLst/>
              <a:ahLst/>
              <a:cxnLst/>
              <a:rect l="l" t="t" r="r" b="b"/>
              <a:pathLst>
                <a:path w="609" h="506" extrusionOk="0">
                  <a:moveTo>
                    <a:pt x="268" y="0"/>
                  </a:moveTo>
                  <a:cubicBezTo>
                    <a:pt x="221" y="0"/>
                    <a:pt x="171" y="29"/>
                    <a:pt x="132" y="68"/>
                  </a:cubicBezTo>
                  <a:cubicBezTo>
                    <a:pt x="37" y="151"/>
                    <a:pt x="1" y="246"/>
                    <a:pt x="108" y="330"/>
                  </a:cubicBezTo>
                  <a:cubicBezTo>
                    <a:pt x="203" y="434"/>
                    <a:pt x="348" y="506"/>
                    <a:pt x="444" y="506"/>
                  </a:cubicBezTo>
                  <a:cubicBezTo>
                    <a:pt x="480" y="506"/>
                    <a:pt x="508" y="496"/>
                    <a:pt x="525" y="473"/>
                  </a:cubicBezTo>
                  <a:cubicBezTo>
                    <a:pt x="608" y="294"/>
                    <a:pt x="441" y="187"/>
                    <a:pt x="370" y="68"/>
                  </a:cubicBezTo>
                  <a:cubicBezTo>
                    <a:pt x="343" y="20"/>
                    <a:pt x="307" y="0"/>
                    <a:pt x="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7" name="Google Shape;10967;p22"/>
            <p:cNvSpPr/>
            <p:nvPr/>
          </p:nvSpPr>
          <p:spPr>
            <a:xfrm>
              <a:off x="4513950" y="2604625"/>
              <a:ext cx="13425" cy="12175"/>
            </a:xfrm>
            <a:custGeom>
              <a:avLst/>
              <a:gdLst/>
              <a:ahLst/>
              <a:cxnLst/>
              <a:rect l="l" t="t" r="r" b="b"/>
              <a:pathLst>
                <a:path w="537" h="487" extrusionOk="0">
                  <a:moveTo>
                    <a:pt x="250" y="0"/>
                  </a:moveTo>
                  <a:cubicBezTo>
                    <a:pt x="96" y="0"/>
                    <a:pt x="119" y="179"/>
                    <a:pt x="72" y="274"/>
                  </a:cubicBezTo>
                  <a:cubicBezTo>
                    <a:pt x="48" y="334"/>
                    <a:pt x="36" y="393"/>
                    <a:pt x="0" y="465"/>
                  </a:cubicBezTo>
                  <a:cubicBezTo>
                    <a:pt x="91" y="473"/>
                    <a:pt x="147" y="487"/>
                    <a:pt x="185" y="487"/>
                  </a:cubicBezTo>
                  <a:cubicBezTo>
                    <a:pt x="202" y="487"/>
                    <a:pt x="215" y="484"/>
                    <a:pt x="227" y="476"/>
                  </a:cubicBezTo>
                  <a:cubicBezTo>
                    <a:pt x="334" y="357"/>
                    <a:pt x="417" y="238"/>
                    <a:pt x="524" y="119"/>
                  </a:cubicBezTo>
                  <a:cubicBezTo>
                    <a:pt x="536" y="107"/>
                    <a:pt x="524" y="48"/>
                    <a:pt x="512" y="48"/>
                  </a:cubicBezTo>
                  <a:cubicBezTo>
                    <a:pt x="417" y="36"/>
                    <a:pt x="346" y="0"/>
                    <a:pt x="2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8" name="Google Shape;10968;p22"/>
            <p:cNvSpPr/>
            <p:nvPr/>
          </p:nvSpPr>
          <p:spPr>
            <a:xfrm>
              <a:off x="4478225" y="2408975"/>
              <a:ext cx="14600" cy="10725"/>
            </a:xfrm>
            <a:custGeom>
              <a:avLst/>
              <a:gdLst/>
              <a:ahLst/>
              <a:cxnLst/>
              <a:rect l="l" t="t" r="r" b="b"/>
              <a:pathLst>
                <a:path w="584" h="429" extrusionOk="0">
                  <a:moveTo>
                    <a:pt x="279" y="1"/>
                  </a:moveTo>
                  <a:cubicBezTo>
                    <a:pt x="187" y="1"/>
                    <a:pt x="92" y="36"/>
                    <a:pt x="48" y="111"/>
                  </a:cubicBezTo>
                  <a:cubicBezTo>
                    <a:pt x="1" y="147"/>
                    <a:pt x="60" y="266"/>
                    <a:pt x="72" y="385"/>
                  </a:cubicBezTo>
                  <a:cubicBezTo>
                    <a:pt x="163" y="403"/>
                    <a:pt x="255" y="428"/>
                    <a:pt x="308" y="428"/>
                  </a:cubicBezTo>
                  <a:cubicBezTo>
                    <a:pt x="325" y="428"/>
                    <a:pt x="338" y="426"/>
                    <a:pt x="346" y="420"/>
                  </a:cubicBezTo>
                  <a:cubicBezTo>
                    <a:pt x="417" y="325"/>
                    <a:pt x="584" y="242"/>
                    <a:pt x="477" y="87"/>
                  </a:cubicBezTo>
                  <a:cubicBezTo>
                    <a:pt x="443" y="30"/>
                    <a:pt x="363" y="1"/>
                    <a:pt x="2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9" name="Google Shape;10969;p22"/>
            <p:cNvSpPr/>
            <p:nvPr/>
          </p:nvSpPr>
          <p:spPr>
            <a:xfrm>
              <a:off x="4382975" y="2313500"/>
              <a:ext cx="11625" cy="12250"/>
            </a:xfrm>
            <a:custGeom>
              <a:avLst/>
              <a:gdLst/>
              <a:ahLst/>
              <a:cxnLst/>
              <a:rect l="l" t="t" r="r" b="b"/>
              <a:pathLst>
                <a:path w="465" h="490" extrusionOk="0">
                  <a:moveTo>
                    <a:pt x="12" y="1"/>
                  </a:moveTo>
                  <a:cubicBezTo>
                    <a:pt x="12" y="60"/>
                    <a:pt x="1" y="120"/>
                    <a:pt x="12" y="179"/>
                  </a:cubicBezTo>
                  <a:cubicBezTo>
                    <a:pt x="36" y="239"/>
                    <a:pt x="60" y="310"/>
                    <a:pt x="108" y="370"/>
                  </a:cubicBezTo>
                  <a:cubicBezTo>
                    <a:pt x="132" y="418"/>
                    <a:pt x="191" y="489"/>
                    <a:pt x="215" y="489"/>
                  </a:cubicBezTo>
                  <a:cubicBezTo>
                    <a:pt x="298" y="441"/>
                    <a:pt x="370" y="394"/>
                    <a:pt x="429" y="322"/>
                  </a:cubicBezTo>
                  <a:cubicBezTo>
                    <a:pt x="465" y="275"/>
                    <a:pt x="429" y="203"/>
                    <a:pt x="429" y="179"/>
                  </a:cubicBezTo>
                  <a:cubicBezTo>
                    <a:pt x="334" y="96"/>
                    <a:pt x="251" y="37"/>
                    <a:pt x="179" y="13"/>
                  </a:cubicBezTo>
                  <a:cubicBezTo>
                    <a:pt x="132" y="1"/>
                    <a:pt x="72" y="1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0" name="Google Shape;10970;p22"/>
            <p:cNvSpPr/>
            <p:nvPr/>
          </p:nvSpPr>
          <p:spPr>
            <a:xfrm>
              <a:off x="4168675" y="2388300"/>
              <a:ext cx="11025" cy="10875"/>
            </a:xfrm>
            <a:custGeom>
              <a:avLst/>
              <a:gdLst/>
              <a:ahLst/>
              <a:cxnLst/>
              <a:rect l="l" t="t" r="r" b="b"/>
              <a:pathLst>
                <a:path w="441" h="435" extrusionOk="0">
                  <a:moveTo>
                    <a:pt x="154" y="0"/>
                  </a:moveTo>
                  <a:cubicBezTo>
                    <a:pt x="110" y="0"/>
                    <a:pt x="74" y="7"/>
                    <a:pt x="60" y="21"/>
                  </a:cubicBezTo>
                  <a:cubicBezTo>
                    <a:pt x="0" y="116"/>
                    <a:pt x="24" y="247"/>
                    <a:pt x="24" y="402"/>
                  </a:cubicBezTo>
                  <a:cubicBezTo>
                    <a:pt x="113" y="410"/>
                    <a:pt x="174" y="435"/>
                    <a:pt x="223" y="435"/>
                  </a:cubicBezTo>
                  <a:cubicBezTo>
                    <a:pt x="246" y="435"/>
                    <a:pt x="267" y="429"/>
                    <a:pt x="286" y="414"/>
                  </a:cubicBezTo>
                  <a:cubicBezTo>
                    <a:pt x="405" y="355"/>
                    <a:pt x="441" y="81"/>
                    <a:pt x="357" y="45"/>
                  </a:cubicBezTo>
                  <a:cubicBezTo>
                    <a:pt x="307" y="16"/>
                    <a:pt x="221" y="0"/>
                    <a:pt x="1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1" name="Google Shape;10971;p22"/>
            <p:cNvSpPr/>
            <p:nvPr/>
          </p:nvSpPr>
          <p:spPr>
            <a:xfrm>
              <a:off x="4513950" y="2435350"/>
              <a:ext cx="10725" cy="12125"/>
            </a:xfrm>
            <a:custGeom>
              <a:avLst/>
              <a:gdLst/>
              <a:ahLst/>
              <a:cxnLst/>
              <a:rect l="l" t="t" r="r" b="b"/>
              <a:pathLst>
                <a:path w="429" h="485" extrusionOk="0">
                  <a:moveTo>
                    <a:pt x="312" y="0"/>
                  </a:moveTo>
                  <a:cubicBezTo>
                    <a:pt x="301" y="0"/>
                    <a:pt x="292" y="3"/>
                    <a:pt x="286" y="8"/>
                  </a:cubicBezTo>
                  <a:cubicBezTo>
                    <a:pt x="191" y="32"/>
                    <a:pt x="96" y="80"/>
                    <a:pt x="0" y="127"/>
                  </a:cubicBezTo>
                  <a:cubicBezTo>
                    <a:pt x="0" y="247"/>
                    <a:pt x="203" y="485"/>
                    <a:pt x="310" y="485"/>
                  </a:cubicBezTo>
                  <a:cubicBezTo>
                    <a:pt x="357" y="485"/>
                    <a:pt x="429" y="437"/>
                    <a:pt x="429" y="425"/>
                  </a:cubicBezTo>
                  <a:cubicBezTo>
                    <a:pt x="429" y="282"/>
                    <a:pt x="417" y="163"/>
                    <a:pt x="393" y="32"/>
                  </a:cubicBezTo>
                  <a:cubicBezTo>
                    <a:pt x="393" y="23"/>
                    <a:pt x="345" y="0"/>
                    <a:pt x="3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2" name="Google Shape;10972;p22"/>
            <p:cNvSpPr/>
            <p:nvPr/>
          </p:nvSpPr>
          <p:spPr>
            <a:xfrm>
              <a:off x="4535975" y="2316475"/>
              <a:ext cx="11625" cy="10325"/>
            </a:xfrm>
            <a:custGeom>
              <a:avLst/>
              <a:gdLst/>
              <a:ahLst/>
              <a:cxnLst/>
              <a:rect l="l" t="t" r="r" b="b"/>
              <a:pathLst>
                <a:path w="465" h="413" extrusionOk="0">
                  <a:moveTo>
                    <a:pt x="12" y="1"/>
                  </a:moveTo>
                  <a:cubicBezTo>
                    <a:pt x="12" y="156"/>
                    <a:pt x="0" y="299"/>
                    <a:pt x="36" y="322"/>
                  </a:cubicBezTo>
                  <a:cubicBezTo>
                    <a:pt x="114" y="371"/>
                    <a:pt x="216" y="412"/>
                    <a:pt x="310" y="412"/>
                  </a:cubicBezTo>
                  <a:cubicBezTo>
                    <a:pt x="330" y="412"/>
                    <a:pt x="350" y="410"/>
                    <a:pt x="369" y="406"/>
                  </a:cubicBezTo>
                  <a:cubicBezTo>
                    <a:pt x="465" y="394"/>
                    <a:pt x="441" y="132"/>
                    <a:pt x="322" y="60"/>
                  </a:cubicBezTo>
                  <a:cubicBezTo>
                    <a:pt x="262" y="13"/>
                    <a:pt x="167" y="25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3" name="Google Shape;10973;p22"/>
            <p:cNvSpPr/>
            <p:nvPr/>
          </p:nvSpPr>
          <p:spPr>
            <a:xfrm>
              <a:off x="4705925" y="2508875"/>
              <a:ext cx="10450" cy="9700"/>
            </a:xfrm>
            <a:custGeom>
              <a:avLst/>
              <a:gdLst/>
              <a:ahLst/>
              <a:cxnLst/>
              <a:rect l="l" t="t" r="r" b="b"/>
              <a:pathLst>
                <a:path w="418" h="388" extrusionOk="0">
                  <a:moveTo>
                    <a:pt x="190" y="0"/>
                  </a:moveTo>
                  <a:cubicBezTo>
                    <a:pt x="131" y="0"/>
                    <a:pt x="62" y="8"/>
                    <a:pt x="1" y="8"/>
                  </a:cubicBezTo>
                  <a:cubicBezTo>
                    <a:pt x="1" y="139"/>
                    <a:pt x="1" y="258"/>
                    <a:pt x="13" y="377"/>
                  </a:cubicBezTo>
                  <a:cubicBezTo>
                    <a:pt x="13" y="385"/>
                    <a:pt x="31" y="388"/>
                    <a:pt x="58" y="388"/>
                  </a:cubicBezTo>
                  <a:cubicBezTo>
                    <a:pt x="111" y="388"/>
                    <a:pt x="195" y="377"/>
                    <a:pt x="227" y="377"/>
                  </a:cubicBezTo>
                  <a:cubicBezTo>
                    <a:pt x="334" y="246"/>
                    <a:pt x="418" y="127"/>
                    <a:pt x="298" y="20"/>
                  </a:cubicBezTo>
                  <a:cubicBezTo>
                    <a:pt x="273" y="5"/>
                    <a:pt x="234" y="0"/>
                    <a:pt x="1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4" name="Google Shape;10974;p22"/>
            <p:cNvSpPr/>
            <p:nvPr/>
          </p:nvSpPr>
          <p:spPr>
            <a:xfrm>
              <a:off x="4506200" y="2193400"/>
              <a:ext cx="11925" cy="11125"/>
            </a:xfrm>
            <a:custGeom>
              <a:avLst/>
              <a:gdLst/>
              <a:ahLst/>
              <a:cxnLst/>
              <a:rect l="l" t="t" r="r" b="b"/>
              <a:pathLst>
                <a:path w="477" h="445" extrusionOk="0">
                  <a:moveTo>
                    <a:pt x="344" y="1"/>
                  </a:moveTo>
                  <a:cubicBezTo>
                    <a:pt x="266" y="1"/>
                    <a:pt x="163" y="35"/>
                    <a:pt x="120" y="78"/>
                  </a:cubicBezTo>
                  <a:cubicBezTo>
                    <a:pt x="1" y="197"/>
                    <a:pt x="48" y="281"/>
                    <a:pt x="120" y="364"/>
                  </a:cubicBezTo>
                  <a:cubicBezTo>
                    <a:pt x="164" y="414"/>
                    <a:pt x="214" y="444"/>
                    <a:pt x="263" y="444"/>
                  </a:cubicBezTo>
                  <a:cubicBezTo>
                    <a:pt x="306" y="444"/>
                    <a:pt x="348" y="420"/>
                    <a:pt x="382" y="364"/>
                  </a:cubicBezTo>
                  <a:cubicBezTo>
                    <a:pt x="429" y="281"/>
                    <a:pt x="477" y="138"/>
                    <a:pt x="441" y="54"/>
                  </a:cubicBezTo>
                  <a:cubicBezTo>
                    <a:pt x="436" y="16"/>
                    <a:pt x="396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5" name="Google Shape;10975;p22"/>
            <p:cNvSpPr/>
            <p:nvPr/>
          </p:nvSpPr>
          <p:spPr>
            <a:xfrm>
              <a:off x="4382375" y="2396700"/>
              <a:ext cx="11925" cy="10600"/>
            </a:xfrm>
            <a:custGeom>
              <a:avLst/>
              <a:gdLst/>
              <a:ahLst/>
              <a:cxnLst/>
              <a:rect l="l" t="t" r="r" b="b"/>
              <a:pathLst>
                <a:path w="477" h="424" extrusionOk="0">
                  <a:moveTo>
                    <a:pt x="196" y="1"/>
                  </a:moveTo>
                  <a:cubicBezTo>
                    <a:pt x="160" y="1"/>
                    <a:pt x="125" y="6"/>
                    <a:pt x="96" y="19"/>
                  </a:cubicBezTo>
                  <a:cubicBezTo>
                    <a:pt x="1" y="66"/>
                    <a:pt x="25" y="304"/>
                    <a:pt x="132" y="388"/>
                  </a:cubicBezTo>
                  <a:cubicBezTo>
                    <a:pt x="179" y="423"/>
                    <a:pt x="251" y="423"/>
                    <a:pt x="275" y="423"/>
                  </a:cubicBezTo>
                  <a:cubicBezTo>
                    <a:pt x="429" y="269"/>
                    <a:pt x="477" y="78"/>
                    <a:pt x="382" y="42"/>
                  </a:cubicBezTo>
                  <a:cubicBezTo>
                    <a:pt x="335" y="19"/>
                    <a:pt x="263" y="1"/>
                    <a:pt x="1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6" name="Google Shape;10976;p22"/>
            <p:cNvSpPr/>
            <p:nvPr/>
          </p:nvSpPr>
          <p:spPr>
            <a:xfrm>
              <a:off x="4494300" y="2332250"/>
              <a:ext cx="9550" cy="9850"/>
            </a:xfrm>
            <a:custGeom>
              <a:avLst/>
              <a:gdLst/>
              <a:ahLst/>
              <a:cxnLst/>
              <a:rect l="l" t="t" r="r" b="b"/>
              <a:pathLst>
                <a:path w="382" h="394" extrusionOk="0">
                  <a:moveTo>
                    <a:pt x="0" y="1"/>
                  </a:moveTo>
                  <a:lnTo>
                    <a:pt x="0" y="394"/>
                  </a:lnTo>
                  <a:cubicBezTo>
                    <a:pt x="131" y="382"/>
                    <a:pt x="262" y="394"/>
                    <a:pt x="322" y="346"/>
                  </a:cubicBezTo>
                  <a:cubicBezTo>
                    <a:pt x="370" y="287"/>
                    <a:pt x="381" y="96"/>
                    <a:pt x="346" y="72"/>
                  </a:cubicBezTo>
                  <a:cubicBezTo>
                    <a:pt x="251" y="25"/>
                    <a:pt x="120" y="25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7" name="Google Shape;10977;p22"/>
            <p:cNvSpPr/>
            <p:nvPr/>
          </p:nvSpPr>
          <p:spPr>
            <a:xfrm>
              <a:off x="4487450" y="2517400"/>
              <a:ext cx="11925" cy="9100"/>
            </a:xfrm>
            <a:custGeom>
              <a:avLst/>
              <a:gdLst/>
              <a:ahLst/>
              <a:cxnLst/>
              <a:rect l="l" t="t" r="r" b="b"/>
              <a:pathLst>
                <a:path w="477" h="364" extrusionOk="0">
                  <a:moveTo>
                    <a:pt x="183" y="0"/>
                  </a:moveTo>
                  <a:cubicBezTo>
                    <a:pt x="154" y="0"/>
                    <a:pt x="125" y="4"/>
                    <a:pt x="96" y="13"/>
                  </a:cubicBezTo>
                  <a:cubicBezTo>
                    <a:pt x="1" y="36"/>
                    <a:pt x="13" y="274"/>
                    <a:pt x="120" y="334"/>
                  </a:cubicBezTo>
                  <a:cubicBezTo>
                    <a:pt x="155" y="358"/>
                    <a:pt x="209" y="364"/>
                    <a:pt x="272" y="364"/>
                  </a:cubicBezTo>
                  <a:cubicBezTo>
                    <a:pt x="334" y="364"/>
                    <a:pt x="405" y="358"/>
                    <a:pt x="477" y="358"/>
                  </a:cubicBezTo>
                  <a:cubicBezTo>
                    <a:pt x="465" y="215"/>
                    <a:pt x="477" y="84"/>
                    <a:pt x="453" y="72"/>
                  </a:cubicBezTo>
                  <a:cubicBezTo>
                    <a:pt x="363" y="36"/>
                    <a:pt x="273" y="0"/>
                    <a:pt x="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8" name="Google Shape;10978;p22"/>
            <p:cNvSpPr/>
            <p:nvPr/>
          </p:nvSpPr>
          <p:spPr>
            <a:xfrm>
              <a:off x="4632700" y="2484300"/>
              <a:ext cx="14325" cy="9325"/>
            </a:xfrm>
            <a:custGeom>
              <a:avLst/>
              <a:gdLst/>
              <a:ahLst/>
              <a:cxnLst/>
              <a:rect l="l" t="t" r="r" b="b"/>
              <a:pathLst>
                <a:path w="573" h="373" extrusionOk="0">
                  <a:moveTo>
                    <a:pt x="319" y="0"/>
                  </a:moveTo>
                  <a:cubicBezTo>
                    <a:pt x="251" y="0"/>
                    <a:pt x="179" y="27"/>
                    <a:pt x="120" y="74"/>
                  </a:cubicBezTo>
                  <a:cubicBezTo>
                    <a:pt x="1" y="158"/>
                    <a:pt x="72" y="217"/>
                    <a:pt x="144" y="289"/>
                  </a:cubicBezTo>
                  <a:cubicBezTo>
                    <a:pt x="191" y="350"/>
                    <a:pt x="236" y="372"/>
                    <a:pt x="280" y="372"/>
                  </a:cubicBezTo>
                  <a:cubicBezTo>
                    <a:pt x="347" y="372"/>
                    <a:pt x="412" y="320"/>
                    <a:pt x="477" y="277"/>
                  </a:cubicBezTo>
                  <a:cubicBezTo>
                    <a:pt x="549" y="217"/>
                    <a:pt x="572" y="158"/>
                    <a:pt x="501" y="86"/>
                  </a:cubicBezTo>
                  <a:cubicBezTo>
                    <a:pt x="453" y="27"/>
                    <a:pt x="388" y="0"/>
                    <a:pt x="3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9" name="Google Shape;10979;p22"/>
            <p:cNvSpPr/>
            <p:nvPr/>
          </p:nvSpPr>
          <p:spPr>
            <a:xfrm>
              <a:off x="4655025" y="2320350"/>
              <a:ext cx="9250" cy="10450"/>
            </a:xfrm>
            <a:custGeom>
              <a:avLst/>
              <a:gdLst/>
              <a:ahLst/>
              <a:cxnLst/>
              <a:rect l="l" t="t" r="r" b="b"/>
              <a:pathLst>
                <a:path w="370" h="418" extrusionOk="0">
                  <a:moveTo>
                    <a:pt x="214" y="0"/>
                  </a:moveTo>
                  <a:cubicBezTo>
                    <a:pt x="151" y="0"/>
                    <a:pt x="82" y="51"/>
                    <a:pt x="37" y="96"/>
                  </a:cubicBezTo>
                  <a:cubicBezTo>
                    <a:pt x="1" y="156"/>
                    <a:pt x="13" y="263"/>
                    <a:pt x="1" y="394"/>
                  </a:cubicBezTo>
                  <a:cubicBezTo>
                    <a:pt x="144" y="394"/>
                    <a:pt x="251" y="406"/>
                    <a:pt x="358" y="417"/>
                  </a:cubicBezTo>
                  <a:cubicBezTo>
                    <a:pt x="358" y="298"/>
                    <a:pt x="370" y="156"/>
                    <a:pt x="310" y="60"/>
                  </a:cubicBezTo>
                  <a:cubicBezTo>
                    <a:pt x="284" y="17"/>
                    <a:pt x="250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0" name="Google Shape;10980;p22"/>
            <p:cNvSpPr/>
            <p:nvPr/>
          </p:nvSpPr>
          <p:spPr>
            <a:xfrm>
              <a:off x="4734200" y="2342425"/>
              <a:ext cx="10450" cy="8325"/>
            </a:xfrm>
            <a:custGeom>
              <a:avLst/>
              <a:gdLst/>
              <a:ahLst/>
              <a:cxnLst/>
              <a:rect l="l" t="t" r="r" b="b"/>
              <a:pathLst>
                <a:path w="418" h="333" extrusionOk="0">
                  <a:moveTo>
                    <a:pt x="243" y="0"/>
                  </a:moveTo>
                  <a:cubicBezTo>
                    <a:pt x="181" y="0"/>
                    <a:pt x="103" y="11"/>
                    <a:pt x="25" y="11"/>
                  </a:cubicBezTo>
                  <a:cubicBezTo>
                    <a:pt x="25" y="130"/>
                    <a:pt x="13" y="213"/>
                    <a:pt x="1" y="296"/>
                  </a:cubicBezTo>
                  <a:cubicBezTo>
                    <a:pt x="120" y="308"/>
                    <a:pt x="251" y="308"/>
                    <a:pt x="370" y="332"/>
                  </a:cubicBezTo>
                  <a:cubicBezTo>
                    <a:pt x="370" y="225"/>
                    <a:pt x="418" y="94"/>
                    <a:pt x="358" y="35"/>
                  </a:cubicBezTo>
                  <a:cubicBezTo>
                    <a:pt x="336" y="7"/>
                    <a:pt x="295" y="0"/>
                    <a:pt x="2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1" name="Google Shape;10981;p22"/>
            <p:cNvSpPr/>
            <p:nvPr/>
          </p:nvSpPr>
          <p:spPr>
            <a:xfrm>
              <a:off x="4729450" y="2455650"/>
              <a:ext cx="10450" cy="10025"/>
            </a:xfrm>
            <a:custGeom>
              <a:avLst/>
              <a:gdLst/>
              <a:ahLst/>
              <a:cxnLst/>
              <a:rect l="l" t="t" r="r" b="b"/>
              <a:pathLst>
                <a:path w="418" h="401" extrusionOk="0">
                  <a:moveTo>
                    <a:pt x="245" y="1"/>
                  </a:moveTo>
                  <a:cubicBezTo>
                    <a:pt x="164" y="1"/>
                    <a:pt x="70" y="31"/>
                    <a:pt x="24" y="89"/>
                  </a:cubicBezTo>
                  <a:cubicBezTo>
                    <a:pt x="0" y="125"/>
                    <a:pt x="12" y="208"/>
                    <a:pt x="12" y="244"/>
                  </a:cubicBezTo>
                  <a:cubicBezTo>
                    <a:pt x="96" y="320"/>
                    <a:pt x="174" y="401"/>
                    <a:pt x="254" y="401"/>
                  </a:cubicBezTo>
                  <a:cubicBezTo>
                    <a:pt x="288" y="401"/>
                    <a:pt x="322" y="387"/>
                    <a:pt x="358" y="351"/>
                  </a:cubicBezTo>
                  <a:cubicBezTo>
                    <a:pt x="405" y="292"/>
                    <a:pt x="417" y="149"/>
                    <a:pt x="381" y="66"/>
                  </a:cubicBezTo>
                  <a:cubicBezTo>
                    <a:pt x="371" y="22"/>
                    <a:pt x="313" y="1"/>
                    <a:pt x="2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2" name="Google Shape;10982;p22"/>
            <p:cNvSpPr/>
            <p:nvPr/>
          </p:nvSpPr>
          <p:spPr>
            <a:xfrm>
              <a:off x="4882750" y="2462400"/>
              <a:ext cx="10125" cy="9925"/>
            </a:xfrm>
            <a:custGeom>
              <a:avLst/>
              <a:gdLst/>
              <a:ahLst/>
              <a:cxnLst/>
              <a:rect l="l" t="t" r="r" b="b"/>
              <a:pathLst>
                <a:path w="405" h="397" extrusionOk="0">
                  <a:moveTo>
                    <a:pt x="141" y="1"/>
                  </a:moveTo>
                  <a:cubicBezTo>
                    <a:pt x="123" y="1"/>
                    <a:pt x="110" y="4"/>
                    <a:pt x="107" y="10"/>
                  </a:cubicBezTo>
                  <a:cubicBezTo>
                    <a:pt x="60" y="117"/>
                    <a:pt x="24" y="248"/>
                    <a:pt x="0" y="391"/>
                  </a:cubicBezTo>
                  <a:cubicBezTo>
                    <a:pt x="34" y="395"/>
                    <a:pt x="65" y="397"/>
                    <a:pt x="95" y="397"/>
                  </a:cubicBezTo>
                  <a:cubicBezTo>
                    <a:pt x="241" y="397"/>
                    <a:pt x="332" y="347"/>
                    <a:pt x="381" y="248"/>
                  </a:cubicBezTo>
                  <a:cubicBezTo>
                    <a:pt x="405" y="188"/>
                    <a:pt x="381" y="81"/>
                    <a:pt x="334" y="58"/>
                  </a:cubicBezTo>
                  <a:cubicBezTo>
                    <a:pt x="281" y="23"/>
                    <a:pt x="191" y="1"/>
                    <a:pt x="1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3" name="Google Shape;10983;p22"/>
            <p:cNvSpPr/>
            <p:nvPr/>
          </p:nvSpPr>
          <p:spPr>
            <a:xfrm>
              <a:off x="4330600" y="2545900"/>
              <a:ext cx="11925" cy="10025"/>
            </a:xfrm>
            <a:custGeom>
              <a:avLst/>
              <a:gdLst/>
              <a:ahLst/>
              <a:cxnLst/>
              <a:rect l="l" t="t" r="r" b="b"/>
              <a:pathLst>
                <a:path w="477" h="401" extrusionOk="0">
                  <a:moveTo>
                    <a:pt x="234" y="1"/>
                  </a:moveTo>
                  <a:cubicBezTo>
                    <a:pt x="182" y="1"/>
                    <a:pt x="131" y="10"/>
                    <a:pt x="95" y="27"/>
                  </a:cubicBezTo>
                  <a:cubicBezTo>
                    <a:pt x="0" y="123"/>
                    <a:pt x="24" y="242"/>
                    <a:pt x="179" y="373"/>
                  </a:cubicBezTo>
                  <a:cubicBezTo>
                    <a:pt x="195" y="381"/>
                    <a:pt x="239" y="400"/>
                    <a:pt x="284" y="400"/>
                  </a:cubicBezTo>
                  <a:cubicBezTo>
                    <a:pt x="305" y="400"/>
                    <a:pt x="326" y="396"/>
                    <a:pt x="345" y="385"/>
                  </a:cubicBezTo>
                  <a:cubicBezTo>
                    <a:pt x="429" y="325"/>
                    <a:pt x="476" y="63"/>
                    <a:pt x="381" y="27"/>
                  </a:cubicBezTo>
                  <a:cubicBezTo>
                    <a:pt x="339" y="10"/>
                    <a:pt x="286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4" name="Google Shape;10984;p22"/>
            <p:cNvSpPr/>
            <p:nvPr/>
          </p:nvSpPr>
          <p:spPr>
            <a:xfrm>
              <a:off x="4126400" y="2638250"/>
              <a:ext cx="9550" cy="7375"/>
            </a:xfrm>
            <a:custGeom>
              <a:avLst/>
              <a:gdLst/>
              <a:ahLst/>
              <a:cxnLst/>
              <a:rect l="l" t="t" r="r" b="b"/>
              <a:pathLst>
                <a:path w="382" h="295" extrusionOk="0">
                  <a:moveTo>
                    <a:pt x="369" y="1"/>
                  </a:moveTo>
                  <a:cubicBezTo>
                    <a:pt x="250" y="1"/>
                    <a:pt x="131" y="1"/>
                    <a:pt x="12" y="12"/>
                  </a:cubicBezTo>
                  <a:cubicBezTo>
                    <a:pt x="0" y="12"/>
                    <a:pt x="0" y="143"/>
                    <a:pt x="0" y="286"/>
                  </a:cubicBezTo>
                  <a:cubicBezTo>
                    <a:pt x="82" y="286"/>
                    <a:pt x="156" y="294"/>
                    <a:pt x="215" y="294"/>
                  </a:cubicBezTo>
                  <a:cubicBezTo>
                    <a:pt x="260" y="294"/>
                    <a:pt x="296" y="290"/>
                    <a:pt x="322" y="274"/>
                  </a:cubicBezTo>
                  <a:cubicBezTo>
                    <a:pt x="381" y="239"/>
                    <a:pt x="358" y="84"/>
                    <a:pt x="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5" name="Google Shape;10985;p22"/>
            <p:cNvSpPr/>
            <p:nvPr/>
          </p:nvSpPr>
          <p:spPr>
            <a:xfrm>
              <a:off x="4409175" y="2724575"/>
              <a:ext cx="9550" cy="7650"/>
            </a:xfrm>
            <a:custGeom>
              <a:avLst/>
              <a:gdLst/>
              <a:ahLst/>
              <a:cxnLst/>
              <a:rect l="l" t="t" r="r" b="b"/>
              <a:pathLst>
                <a:path w="382" h="306" extrusionOk="0">
                  <a:moveTo>
                    <a:pt x="0" y="0"/>
                  </a:moveTo>
                  <a:lnTo>
                    <a:pt x="0" y="298"/>
                  </a:lnTo>
                  <a:cubicBezTo>
                    <a:pt x="82" y="298"/>
                    <a:pt x="160" y="306"/>
                    <a:pt x="222" y="306"/>
                  </a:cubicBezTo>
                  <a:cubicBezTo>
                    <a:pt x="270" y="306"/>
                    <a:pt x="308" y="301"/>
                    <a:pt x="334" y="286"/>
                  </a:cubicBezTo>
                  <a:cubicBezTo>
                    <a:pt x="381" y="238"/>
                    <a:pt x="357" y="84"/>
                    <a:pt x="3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6" name="Google Shape;10986;p22"/>
            <p:cNvSpPr/>
            <p:nvPr/>
          </p:nvSpPr>
          <p:spPr>
            <a:xfrm>
              <a:off x="4387450" y="2800475"/>
              <a:ext cx="9850" cy="8950"/>
            </a:xfrm>
            <a:custGeom>
              <a:avLst/>
              <a:gdLst/>
              <a:ahLst/>
              <a:cxnLst/>
              <a:rect l="l" t="t" r="r" b="b"/>
              <a:pathLst>
                <a:path w="394" h="358" extrusionOk="0">
                  <a:moveTo>
                    <a:pt x="393" y="0"/>
                  </a:moveTo>
                  <a:lnTo>
                    <a:pt x="393" y="0"/>
                  </a:lnTo>
                  <a:cubicBezTo>
                    <a:pt x="274" y="12"/>
                    <a:pt x="155" y="0"/>
                    <a:pt x="48" y="48"/>
                  </a:cubicBezTo>
                  <a:cubicBezTo>
                    <a:pt x="0" y="60"/>
                    <a:pt x="12" y="203"/>
                    <a:pt x="0" y="358"/>
                  </a:cubicBezTo>
                  <a:cubicBezTo>
                    <a:pt x="155" y="346"/>
                    <a:pt x="250" y="358"/>
                    <a:pt x="286" y="310"/>
                  </a:cubicBezTo>
                  <a:cubicBezTo>
                    <a:pt x="345" y="227"/>
                    <a:pt x="357" y="108"/>
                    <a:pt x="3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7" name="Google Shape;10987;p22"/>
            <p:cNvSpPr/>
            <p:nvPr/>
          </p:nvSpPr>
          <p:spPr>
            <a:xfrm>
              <a:off x="4257375" y="2314875"/>
              <a:ext cx="11925" cy="10875"/>
            </a:xfrm>
            <a:custGeom>
              <a:avLst/>
              <a:gdLst/>
              <a:ahLst/>
              <a:cxnLst/>
              <a:rect l="l" t="t" r="r" b="b"/>
              <a:pathLst>
                <a:path w="477" h="435" extrusionOk="0">
                  <a:moveTo>
                    <a:pt x="184" y="1"/>
                  </a:moveTo>
                  <a:cubicBezTo>
                    <a:pt x="159" y="1"/>
                    <a:pt x="130" y="9"/>
                    <a:pt x="95" y="29"/>
                  </a:cubicBezTo>
                  <a:cubicBezTo>
                    <a:pt x="12" y="101"/>
                    <a:pt x="0" y="327"/>
                    <a:pt x="83" y="386"/>
                  </a:cubicBezTo>
                  <a:cubicBezTo>
                    <a:pt x="155" y="434"/>
                    <a:pt x="250" y="434"/>
                    <a:pt x="298" y="434"/>
                  </a:cubicBezTo>
                  <a:cubicBezTo>
                    <a:pt x="476" y="315"/>
                    <a:pt x="441" y="208"/>
                    <a:pt x="345" y="136"/>
                  </a:cubicBezTo>
                  <a:cubicBezTo>
                    <a:pt x="300" y="82"/>
                    <a:pt x="262" y="1"/>
                    <a:pt x="1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8" name="Google Shape;10988;p22"/>
            <p:cNvSpPr/>
            <p:nvPr/>
          </p:nvSpPr>
          <p:spPr>
            <a:xfrm>
              <a:off x="4652350" y="2473650"/>
              <a:ext cx="11925" cy="7650"/>
            </a:xfrm>
            <a:custGeom>
              <a:avLst/>
              <a:gdLst/>
              <a:ahLst/>
              <a:cxnLst/>
              <a:rect l="l" t="t" r="r" b="b"/>
              <a:pathLst>
                <a:path w="477" h="306" extrusionOk="0">
                  <a:moveTo>
                    <a:pt x="36" y="0"/>
                  </a:moveTo>
                  <a:cubicBezTo>
                    <a:pt x="13" y="0"/>
                    <a:pt x="13" y="119"/>
                    <a:pt x="1" y="167"/>
                  </a:cubicBezTo>
                  <a:cubicBezTo>
                    <a:pt x="95" y="261"/>
                    <a:pt x="192" y="306"/>
                    <a:pt x="274" y="306"/>
                  </a:cubicBezTo>
                  <a:cubicBezTo>
                    <a:pt x="338" y="306"/>
                    <a:pt x="393" y="279"/>
                    <a:pt x="429" y="227"/>
                  </a:cubicBezTo>
                  <a:cubicBezTo>
                    <a:pt x="477" y="179"/>
                    <a:pt x="465" y="108"/>
                    <a:pt x="477" y="48"/>
                  </a:cubicBezTo>
                  <a:cubicBezTo>
                    <a:pt x="334" y="36"/>
                    <a:pt x="179" y="0"/>
                    <a:pt x="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9" name="Google Shape;10989;p22"/>
            <p:cNvSpPr/>
            <p:nvPr/>
          </p:nvSpPr>
          <p:spPr>
            <a:xfrm>
              <a:off x="4424350" y="2623150"/>
              <a:ext cx="10450" cy="9825"/>
            </a:xfrm>
            <a:custGeom>
              <a:avLst/>
              <a:gdLst/>
              <a:ahLst/>
              <a:cxnLst/>
              <a:rect l="l" t="t" r="r" b="b"/>
              <a:pathLst>
                <a:path w="418" h="393" extrusionOk="0">
                  <a:moveTo>
                    <a:pt x="175" y="1"/>
                  </a:moveTo>
                  <a:cubicBezTo>
                    <a:pt x="119" y="1"/>
                    <a:pt x="65" y="18"/>
                    <a:pt x="36" y="57"/>
                  </a:cubicBezTo>
                  <a:cubicBezTo>
                    <a:pt x="1" y="128"/>
                    <a:pt x="12" y="247"/>
                    <a:pt x="1" y="331"/>
                  </a:cubicBezTo>
                  <a:cubicBezTo>
                    <a:pt x="51" y="371"/>
                    <a:pt x="102" y="392"/>
                    <a:pt x="152" y="392"/>
                  </a:cubicBezTo>
                  <a:cubicBezTo>
                    <a:pt x="221" y="392"/>
                    <a:pt x="289" y="353"/>
                    <a:pt x="358" y="271"/>
                  </a:cubicBezTo>
                  <a:cubicBezTo>
                    <a:pt x="393" y="235"/>
                    <a:pt x="417" y="140"/>
                    <a:pt x="382" y="93"/>
                  </a:cubicBezTo>
                  <a:cubicBezTo>
                    <a:pt x="346" y="36"/>
                    <a:pt x="257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0" name="Google Shape;10990;p22"/>
            <p:cNvSpPr/>
            <p:nvPr/>
          </p:nvSpPr>
          <p:spPr>
            <a:xfrm>
              <a:off x="4838700" y="2387850"/>
              <a:ext cx="9525" cy="9925"/>
            </a:xfrm>
            <a:custGeom>
              <a:avLst/>
              <a:gdLst/>
              <a:ahLst/>
              <a:cxnLst/>
              <a:rect l="l" t="t" r="r" b="b"/>
              <a:pathLst>
                <a:path w="381" h="397" extrusionOk="0">
                  <a:moveTo>
                    <a:pt x="130" y="0"/>
                  </a:moveTo>
                  <a:cubicBezTo>
                    <a:pt x="105" y="0"/>
                    <a:pt x="87" y="4"/>
                    <a:pt x="83" y="15"/>
                  </a:cubicBezTo>
                  <a:cubicBezTo>
                    <a:pt x="36" y="134"/>
                    <a:pt x="36" y="253"/>
                    <a:pt x="0" y="384"/>
                  </a:cubicBezTo>
                  <a:cubicBezTo>
                    <a:pt x="39" y="393"/>
                    <a:pt x="73" y="397"/>
                    <a:pt x="105" y="397"/>
                  </a:cubicBezTo>
                  <a:cubicBezTo>
                    <a:pt x="247" y="397"/>
                    <a:pt x="318" y="315"/>
                    <a:pt x="357" y="218"/>
                  </a:cubicBezTo>
                  <a:cubicBezTo>
                    <a:pt x="381" y="182"/>
                    <a:pt x="357" y="63"/>
                    <a:pt x="333" y="39"/>
                  </a:cubicBezTo>
                  <a:cubicBezTo>
                    <a:pt x="284" y="23"/>
                    <a:pt x="188" y="0"/>
                    <a:pt x="1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1" name="Google Shape;10991;p22"/>
            <p:cNvSpPr/>
            <p:nvPr/>
          </p:nvSpPr>
          <p:spPr>
            <a:xfrm>
              <a:off x="4409175" y="2314450"/>
              <a:ext cx="10425" cy="9625"/>
            </a:xfrm>
            <a:custGeom>
              <a:avLst/>
              <a:gdLst/>
              <a:ahLst/>
              <a:cxnLst/>
              <a:rect l="l" t="t" r="r" b="b"/>
              <a:pathLst>
                <a:path w="417" h="385" extrusionOk="0">
                  <a:moveTo>
                    <a:pt x="152" y="0"/>
                  </a:moveTo>
                  <a:cubicBezTo>
                    <a:pt x="99" y="0"/>
                    <a:pt x="54" y="15"/>
                    <a:pt x="36" y="46"/>
                  </a:cubicBezTo>
                  <a:cubicBezTo>
                    <a:pt x="12" y="118"/>
                    <a:pt x="0" y="261"/>
                    <a:pt x="36" y="320"/>
                  </a:cubicBezTo>
                  <a:cubicBezTo>
                    <a:pt x="70" y="367"/>
                    <a:pt x="107" y="385"/>
                    <a:pt x="146" y="385"/>
                  </a:cubicBezTo>
                  <a:cubicBezTo>
                    <a:pt x="218" y="385"/>
                    <a:pt x="297" y="326"/>
                    <a:pt x="381" y="272"/>
                  </a:cubicBezTo>
                  <a:cubicBezTo>
                    <a:pt x="393" y="225"/>
                    <a:pt x="417" y="153"/>
                    <a:pt x="381" y="106"/>
                  </a:cubicBezTo>
                  <a:cubicBezTo>
                    <a:pt x="344" y="39"/>
                    <a:pt x="238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2" name="Google Shape;10992;p22"/>
            <p:cNvSpPr/>
            <p:nvPr/>
          </p:nvSpPr>
          <p:spPr>
            <a:xfrm>
              <a:off x="4273450" y="2464675"/>
              <a:ext cx="9550" cy="7500"/>
            </a:xfrm>
            <a:custGeom>
              <a:avLst/>
              <a:gdLst/>
              <a:ahLst/>
              <a:cxnLst/>
              <a:rect l="l" t="t" r="r" b="b"/>
              <a:pathLst>
                <a:path w="382" h="300" extrusionOk="0">
                  <a:moveTo>
                    <a:pt x="123" y="1"/>
                  </a:moveTo>
                  <a:cubicBezTo>
                    <a:pt x="96" y="1"/>
                    <a:pt x="70" y="4"/>
                    <a:pt x="48" y="14"/>
                  </a:cubicBezTo>
                  <a:cubicBezTo>
                    <a:pt x="0" y="50"/>
                    <a:pt x="24" y="193"/>
                    <a:pt x="24" y="288"/>
                  </a:cubicBezTo>
                  <a:cubicBezTo>
                    <a:pt x="143" y="288"/>
                    <a:pt x="262" y="300"/>
                    <a:pt x="381" y="300"/>
                  </a:cubicBezTo>
                  <a:lnTo>
                    <a:pt x="381" y="26"/>
                  </a:lnTo>
                  <a:cubicBezTo>
                    <a:pt x="286" y="26"/>
                    <a:pt x="197" y="1"/>
                    <a:pt x="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3" name="Google Shape;10993;p22"/>
            <p:cNvSpPr/>
            <p:nvPr/>
          </p:nvSpPr>
          <p:spPr>
            <a:xfrm>
              <a:off x="4457400" y="2500425"/>
              <a:ext cx="8650" cy="7475"/>
            </a:xfrm>
            <a:custGeom>
              <a:avLst/>
              <a:gdLst/>
              <a:ahLst/>
              <a:cxnLst/>
              <a:rect l="l" t="t" r="r" b="b"/>
              <a:pathLst>
                <a:path w="346" h="299" extrusionOk="0">
                  <a:moveTo>
                    <a:pt x="345" y="1"/>
                  </a:moveTo>
                  <a:cubicBezTo>
                    <a:pt x="226" y="25"/>
                    <a:pt x="119" y="25"/>
                    <a:pt x="0" y="25"/>
                  </a:cubicBezTo>
                  <a:cubicBezTo>
                    <a:pt x="12" y="84"/>
                    <a:pt x="12" y="156"/>
                    <a:pt x="12" y="275"/>
                  </a:cubicBezTo>
                  <a:cubicBezTo>
                    <a:pt x="155" y="287"/>
                    <a:pt x="250" y="287"/>
                    <a:pt x="345" y="299"/>
                  </a:cubicBezTo>
                  <a:lnTo>
                    <a:pt x="3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4" name="Google Shape;10994;p22"/>
            <p:cNvSpPr/>
            <p:nvPr/>
          </p:nvSpPr>
          <p:spPr>
            <a:xfrm>
              <a:off x="4577950" y="2421075"/>
              <a:ext cx="9250" cy="7350"/>
            </a:xfrm>
            <a:custGeom>
              <a:avLst/>
              <a:gdLst/>
              <a:ahLst/>
              <a:cxnLst/>
              <a:rect l="l" t="t" r="r" b="b"/>
              <a:pathLst>
                <a:path w="370" h="294" extrusionOk="0">
                  <a:moveTo>
                    <a:pt x="157" y="0"/>
                  </a:moveTo>
                  <a:cubicBezTo>
                    <a:pt x="112" y="0"/>
                    <a:pt x="73" y="5"/>
                    <a:pt x="48" y="20"/>
                  </a:cubicBezTo>
                  <a:cubicBezTo>
                    <a:pt x="0" y="56"/>
                    <a:pt x="12" y="198"/>
                    <a:pt x="12" y="294"/>
                  </a:cubicBezTo>
                  <a:cubicBezTo>
                    <a:pt x="131" y="294"/>
                    <a:pt x="250" y="282"/>
                    <a:pt x="369" y="282"/>
                  </a:cubicBezTo>
                  <a:cubicBezTo>
                    <a:pt x="369" y="198"/>
                    <a:pt x="357" y="127"/>
                    <a:pt x="357" y="8"/>
                  </a:cubicBezTo>
                  <a:cubicBezTo>
                    <a:pt x="289" y="8"/>
                    <a:pt x="217" y="0"/>
                    <a:pt x="1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5" name="Google Shape;10995;p22"/>
            <p:cNvSpPr/>
            <p:nvPr/>
          </p:nvSpPr>
          <p:spPr>
            <a:xfrm>
              <a:off x="4402025" y="2336950"/>
              <a:ext cx="9550" cy="9600"/>
            </a:xfrm>
            <a:custGeom>
              <a:avLst/>
              <a:gdLst/>
              <a:ahLst/>
              <a:cxnLst/>
              <a:rect l="l" t="t" r="r" b="b"/>
              <a:pathLst>
                <a:path w="382" h="384" extrusionOk="0">
                  <a:moveTo>
                    <a:pt x="158" y="1"/>
                  </a:moveTo>
                  <a:cubicBezTo>
                    <a:pt x="138" y="1"/>
                    <a:pt x="123" y="5"/>
                    <a:pt x="120" y="15"/>
                  </a:cubicBezTo>
                  <a:cubicBezTo>
                    <a:pt x="60" y="111"/>
                    <a:pt x="24" y="254"/>
                    <a:pt x="1" y="373"/>
                  </a:cubicBezTo>
                  <a:cubicBezTo>
                    <a:pt x="39" y="380"/>
                    <a:pt x="73" y="383"/>
                    <a:pt x="105" y="383"/>
                  </a:cubicBezTo>
                  <a:cubicBezTo>
                    <a:pt x="232" y="383"/>
                    <a:pt x="310" y="330"/>
                    <a:pt x="358" y="254"/>
                  </a:cubicBezTo>
                  <a:cubicBezTo>
                    <a:pt x="382" y="206"/>
                    <a:pt x="370" y="87"/>
                    <a:pt x="334" y="51"/>
                  </a:cubicBezTo>
                  <a:cubicBezTo>
                    <a:pt x="292" y="26"/>
                    <a:pt x="208" y="1"/>
                    <a:pt x="1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6" name="Google Shape;10996;p22"/>
            <p:cNvSpPr/>
            <p:nvPr/>
          </p:nvSpPr>
          <p:spPr>
            <a:xfrm>
              <a:off x="4347250" y="2461400"/>
              <a:ext cx="10450" cy="8550"/>
            </a:xfrm>
            <a:custGeom>
              <a:avLst/>
              <a:gdLst/>
              <a:ahLst/>
              <a:cxnLst/>
              <a:rect l="l" t="t" r="r" b="b"/>
              <a:pathLst>
                <a:path w="418" h="342" extrusionOk="0">
                  <a:moveTo>
                    <a:pt x="175" y="0"/>
                  </a:moveTo>
                  <a:cubicBezTo>
                    <a:pt x="109" y="0"/>
                    <a:pt x="46" y="19"/>
                    <a:pt x="25" y="62"/>
                  </a:cubicBezTo>
                  <a:cubicBezTo>
                    <a:pt x="1" y="133"/>
                    <a:pt x="13" y="288"/>
                    <a:pt x="60" y="312"/>
                  </a:cubicBezTo>
                  <a:cubicBezTo>
                    <a:pt x="96" y="336"/>
                    <a:pt x="144" y="342"/>
                    <a:pt x="200" y="342"/>
                  </a:cubicBezTo>
                  <a:cubicBezTo>
                    <a:pt x="257" y="342"/>
                    <a:pt x="322" y="336"/>
                    <a:pt x="394" y="336"/>
                  </a:cubicBezTo>
                  <a:cubicBezTo>
                    <a:pt x="394" y="217"/>
                    <a:pt x="418" y="121"/>
                    <a:pt x="370" y="74"/>
                  </a:cubicBezTo>
                  <a:cubicBezTo>
                    <a:pt x="344" y="28"/>
                    <a:pt x="257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7" name="Google Shape;10997;p22"/>
            <p:cNvSpPr/>
            <p:nvPr/>
          </p:nvSpPr>
          <p:spPr>
            <a:xfrm>
              <a:off x="4411550" y="2388475"/>
              <a:ext cx="11925" cy="8350"/>
            </a:xfrm>
            <a:custGeom>
              <a:avLst/>
              <a:gdLst/>
              <a:ahLst/>
              <a:cxnLst/>
              <a:rect l="l" t="t" r="r" b="b"/>
              <a:pathLst>
                <a:path w="477" h="334" extrusionOk="0">
                  <a:moveTo>
                    <a:pt x="171" y="1"/>
                  </a:moveTo>
                  <a:cubicBezTo>
                    <a:pt x="133" y="1"/>
                    <a:pt x="92" y="2"/>
                    <a:pt x="48" y="2"/>
                  </a:cubicBezTo>
                  <a:cubicBezTo>
                    <a:pt x="36" y="133"/>
                    <a:pt x="1" y="217"/>
                    <a:pt x="48" y="252"/>
                  </a:cubicBezTo>
                  <a:cubicBezTo>
                    <a:pt x="82" y="307"/>
                    <a:pt x="167" y="334"/>
                    <a:pt x="246" y="334"/>
                  </a:cubicBezTo>
                  <a:cubicBezTo>
                    <a:pt x="306" y="334"/>
                    <a:pt x="363" y="319"/>
                    <a:pt x="393" y="288"/>
                  </a:cubicBezTo>
                  <a:cubicBezTo>
                    <a:pt x="477" y="193"/>
                    <a:pt x="429" y="74"/>
                    <a:pt x="358" y="38"/>
                  </a:cubicBezTo>
                  <a:cubicBezTo>
                    <a:pt x="310" y="6"/>
                    <a:pt x="247" y="1"/>
                    <a:pt x="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8" name="Google Shape;10998;p22"/>
            <p:cNvSpPr/>
            <p:nvPr/>
          </p:nvSpPr>
          <p:spPr>
            <a:xfrm>
              <a:off x="4594900" y="2397750"/>
              <a:ext cx="11650" cy="13125"/>
            </a:xfrm>
            <a:custGeom>
              <a:avLst/>
              <a:gdLst/>
              <a:ahLst/>
              <a:cxnLst/>
              <a:rect l="l" t="t" r="r" b="b"/>
              <a:pathLst>
                <a:path w="466" h="525" extrusionOk="0">
                  <a:moveTo>
                    <a:pt x="394" y="0"/>
                  </a:moveTo>
                  <a:cubicBezTo>
                    <a:pt x="370" y="48"/>
                    <a:pt x="334" y="107"/>
                    <a:pt x="310" y="167"/>
                  </a:cubicBezTo>
                  <a:lnTo>
                    <a:pt x="167" y="167"/>
                  </a:lnTo>
                  <a:cubicBezTo>
                    <a:pt x="108" y="203"/>
                    <a:pt x="48" y="227"/>
                    <a:pt x="1" y="262"/>
                  </a:cubicBezTo>
                  <a:lnTo>
                    <a:pt x="179" y="524"/>
                  </a:lnTo>
                  <a:cubicBezTo>
                    <a:pt x="227" y="477"/>
                    <a:pt x="275" y="429"/>
                    <a:pt x="322" y="381"/>
                  </a:cubicBezTo>
                  <a:cubicBezTo>
                    <a:pt x="370" y="298"/>
                    <a:pt x="429" y="227"/>
                    <a:pt x="453" y="155"/>
                  </a:cubicBezTo>
                  <a:cubicBezTo>
                    <a:pt x="465" y="119"/>
                    <a:pt x="453" y="60"/>
                    <a:pt x="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9" name="Google Shape;10999;p22"/>
            <p:cNvSpPr/>
            <p:nvPr/>
          </p:nvSpPr>
          <p:spPr>
            <a:xfrm>
              <a:off x="4262425" y="2474450"/>
              <a:ext cx="9250" cy="9275"/>
            </a:xfrm>
            <a:custGeom>
              <a:avLst/>
              <a:gdLst/>
              <a:ahLst/>
              <a:cxnLst/>
              <a:rect l="l" t="t" r="r" b="b"/>
              <a:pathLst>
                <a:path w="370" h="371" extrusionOk="0">
                  <a:moveTo>
                    <a:pt x="212" y="1"/>
                  </a:moveTo>
                  <a:cubicBezTo>
                    <a:pt x="161" y="1"/>
                    <a:pt x="106" y="34"/>
                    <a:pt x="72" y="76"/>
                  </a:cubicBezTo>
                  <a:cubicBezTo>
                    <a:pt x="36" y="135"/>
                    <a:pt x="36" y="230"/>
                    <a:pt x="1" y="361"/>
                  </a:cubicBezTo>
                  <a:cubicBezTo>
                    <a:pt x="84" y="367"/>
                    <a:pt x="152" y="370"/>
                    <a:pt x="212" y="370"/>
                  </a:cubicBezTo>
                  <a:cubicBezTo>
                    <a:pt x="271" y="370"/>
                    <a:pt x="322" y="367"/>
                    <a:pt x="370" y="361"/>
                  </a:cubicBezTo>
                  <a:cubicBezTo>
                    <a:pt x="358" y="266"/>
                    <a:pt x="358" y="147"/>
                    <a:pt x="310" y="64"/>
                  </a:cubicBezTo>
                  <a:cubicBezTo>
                    <a:pt x="285" y="19"/>
                    <a:pt x="249" y="1"/>
                    <a:pt x="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0" name="Google Shape;11000;p22"/>
            <p:cNvSpPr/>
            <p:nvPr/>
          </p:nvSpPr>
          <p:spPr>
            <a:xfrm>
              <a:off x="4627950" y="2373400"/>
              <a:ext cx="9850" cy="8900"/>
            </a:xfrm>
            <a:custGeom>
              <a:avLst/>
              <a:gdLst/>
              <a:ahLst/>
              <a:cxnLst/>
              <a:rect l="l" t="t" r="r" b="b"/>
              <a:pathLst>
                <a:path w="394" h="356" extrusionOk="0">
                  <a:moveTo>
                    <a:pt x="146" y="0"/>
                  </a:moveTo>
                  <a:cubicBezTo>
                    <a:pt x="110" y="0"/>
                    <a:pt x="72" y="17"/>
                    <a:pt x="36" y="58"/>
                  </a:cubicBezTo>
                  <a:cubicBezTo>
                    <a:pt x="0" y="117"/>
                    <a:pt x="0" y="296"/>
                    <a:pt x="12" y="308"/>
                  </a:cubicBezTo>
                  <a:cubicBezTo>
                    <a:pt x="119" y="343"/>
                    <a:pt x="239" y="343"/>
                    <a:pt x="358" y="355"/>
                  </a:cubicBezTo>
                  <a:cubicBezTo>
                    <a:pt x="369" y="319"/>
                    <a:pt x="381" y="308"/>
                    <a:pt x="393" y="296"/>
                  </a:cubicBezTo>
                  <a:cubicBezTo>
                    <a:pt x="369" y="224"/>
                    <a:pt x="358" y="165"/>
                    <a:pt x="310" y="105"/>
                  </a:cubicBezTo>
                  <a:cubicBezTo>
                    <a:pt x="265" y="46"/>
                    <a:pt x="207" y="0"/>
                    <a:pt x="1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1" name="Google Shape;11001;p22"/>
            <p:cNvSpPr/>
            <p:nvPr/>
          </p:nvSpPr>
          <p:spPr>
            <a:xfrm>
              <a:off x="4669025" y="2280175"/>
              <a:ext cx="8950" cy="8350"/>
            </a:xfrm>
            <a:custGeom>
              <a:avLst/>
              <a:gdLst/>
              <a:ahLst/>
              <a:cxnLst/>
              <a:rect l="l" t="t" r="r" b="b"/>
              <a:pathLst>
                <a:path w="358" h="334" extrusionOk="0">
                  <a:moveTo>
                    <a:pt x="334" y="0"/>
                  </a:moveTo>
                  <a:cubicBezTo>
                    <a:pt x="215" y="24"/>
                    <a:pt x="96" y="0"/>
                    <a:pt x="48" y="48"/>
                  </a:cubicBezTo>
                  <a:cubicBezTo>
                    <a:pt x="0" y="108"/>
                    <a:pt x="36" y="215"/>
                    <a:pt x="24" y="298"/>
                  </a:cubicBezTo>
                  <a:cubicBezTo>
                    <a:pt x="143" y="322"/>
                    <a:pt x="239" y="322"/>
                    <a:pt x="358" y="334"/>
                  </a:cubicBezTo>
                  <a:cubicBezTo>
                    <a:pt x="346" y="239"/>
                    <a:pt x="346" y="155"/>
                    <a:pt x="3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2" name="Google Shape;11002;p22"/>
            <p:cNvSpPr/>
            <p:nvPr/>
          </p:nvSpPr>
          <p:spPr>
            <a:xfrm>
              <a:off x="4683300" y="2398850"/>
              <a:ext cx="10450" cy="9925"/>
            </a:xfrm>
            <a:custGeom>
              <a:avLst/>
              <a:gdLst/>
              <a:ahLst/>
              <a:cxnLst/>
              <a:rect l="l" t="t" r="r" b="b"/>
              <a:pathLst>
                <a:path w="418" h="397" extrusionOk="0">
                  <a:moveTo>
                    <a:pt x="290" y="0"/>
                  </a:moveTo>
                  <a:cubicBezTo>
                    <a:pt x="231" y="0"/>
                    <a:pt x="155" y="12"/>
                    <a:pt x="120" y="40"/>
                  </a:cubicBezTo>
                  <a:cubicBezTo>
                    <a:pt x="1" y="159"/>
                    <a:pt x="108" y="278"/>
                    <a:pt x="180" y="361"/>
                  </a:cubicBezTo>
                  <a:cubicBezTo>
                    <a:pt x="191" y="397"/>
                    <a:pt x="287" y="373"/>
                    <a:pt x="406" y="397"/>
                  </a:cubicBezTo>
                  <a:cubicBezTo>
                    <a:pt x="406" y="230"/>
                    <a:pt x="418" y="123"/>
                    <a:pt x="370" y="16"/>
                  </a:cubicBezTo>
                  <a:cubicBezTo>
                    <a:pt x="365" y="6"/>
                    <a:pt x="332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3" name="Google Shape;11003;p22"/>
            <p:cNvSpPr/>
            <p:nvPr/>
          </p:nvSpPr>
          <p:spPr>
            <a:xfrm>
              <a:off x="4621700" y="2531550"/>
              <a:ext cx="11625" cy="10275"/>
            </a:xfrm>
            <a:custGeom>
              <a:avLst/>
              <a:gdLst/>
              <a:ahLst/>
              <a:cxnLst/>
              <a:rect l="l" t="t" r="r" b="b"/>
              <a:pathLst>
                <a:path w="465" h="411" extrusionOk="0">
                  <a:moveTo>
                    <a:pt x="334" y="0"/>
                  </a:moveTo>
                  <a:cubicBezTo>
                    <a:pt x="272" y="0"/>
                    <a:pt x="202" y="83"/>
                    <a:pt x="143" y="125"/>
                  </a:cubicBezTo>
                  <a:cubicBezTo>
                    <a:pt x="0" y="232"/>
                    <a:pt x="143" y="292"/>
                    <a:pt x="215" y="399"/>
                  </a:cubicBezTo>
                  <a:cubicBezTo>
                    <a:pt x="251" y="399"/>
                    <a:pt x="336" y="406"/>
                    <a:pt x="358" y="409"/>
                  </a:cubicBezTo>
                  <a:lnTo>
                    <a:pt x="358" y="409"/>
                  </a:lnTo>
                  <a:cubicBezTo>
                    <a:pt x="394" y="290"/>
                    <a:pt x="464" y="125"/>
                    <a:pt x="405" y="54"/>
                  </a:cubicBezTo>
                  <a:cubicBezTo>
                    <a:pt x="384" y="15"/>
                    <a:pt x="360" y="0"/>
                    <a:pt x="334" y="0"/>
                  </a:cubicBezTo>
                  <a:close/>
                  <a:moveTo>
                    <a:pt x="358" y="409"/>
                  </a:moveTo>
                  <a:lnTo>
                    <a:pt x="358" y="409"/>
                  </a:lnTo>
                  <a:cubicBezTo>
                    <a:pt x="358" y="410"/>
                    <a:pt x="358" y="410"/>
                    <a:pt x="358" y="411"/>
                  </a:cubicBezTo>
                  <a:cubicBezTo>
                    <a:pt x="366" y="411"/>
                    <a:pt x="365" y="410"/>
                    <a:pt x="358" y="4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4" name="Google Shape;11004;p22"/>
            <p:cNvSpPr/>
            <p:nvPr/>
          </p:nvSpPr>
          <p:spPr>
            <a:xfrm>
              <a:off x="4175800" y="2327625"/>
              <a:ext cx="10750" cy="9275"/>
            </a:xfrm>
            <a:custGeom>
              <a:avLst/>
              <a:gdLst/>
              <a:ahLst/>
              <a:cxnLst/>
              <a:rect l="l" t="t" r="r" b="b"/>
              <a:pathLst>
                <a:path w="430" h="371" extrusionOk="0">
                  <a:moveTo>
                    <a:pt x="116" y="1"/>
                  </a:moveTo>
                  <a:cubicBezTo>
                    <a:pt x="100" y="1"/>
                    <a:pt x="86" y="3"/>
                    <a:pt x="72" y="7"/>
                  </a:cubicBezTo>
                  <a:cubicBezTo>
                    <a:pt x="1" y="43"/>
                    <a:pt x="13" y="281"/>
                    <a:pt x="108" y="341"/>
                  </a:cubicBezTo>
                  <a:cubicBezTo>
                    <a:pt x="132" y="365"/>
                    <a:pt x="170" y="371"/>
                    <a:pt x="212" y="371"/>
                  </a:cubicBezTo>
                  <a:cubicBezTo>
                    <a:pt x="254" y="371"/>
                    <a:pt x="298" y="365"/>
                    <a:pt x="334" y="365"/>
                  </a:cubicBezTo>
                  <a:cubicBezTo>
                    <a:pt x="429" y="234"/>
                    <a:pt x="429" y="150"/>
                    <a:pt x="310" y="67"/>
                  </a:cubicBezTo>
                  <a:cubicBezTo>
                    <a:pt x="262" y="38"/>
                    <a:pt x="182" y="1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5" name="Google Shape;11005;p22"/>
            <p:cNvSpPr/>
            <p:nvPr/>
          </p:nvSpPr>
          <p:spPr>
            <a:xfrm>
              <a:off x="4194850" y="2514400"/>
              <a:ext cx="10450" cy="9575"/>
            </a:xfrm>
            <a:custGeom>
              <a:avLst/>
              <a:gdLst/>
              <a:ahLst/>
              <a:cxnLst/>
              <a:rect l="l" t="t" r="r" b="b"/>
              <a:pathLst>
                <a:path w="418" h="383" extrusionOk="0">
                  <a:moveTo>
                    <a:pt x="163" y="0"/>
                  </a:moveTo>
                  <a:cubicBezTo>
                    <a:pt x="116" y="0"/>
                    <a:pt x="64" y="21"/>
                    <a:pt x="1" y="61"/>
                  </a:cubicBezTo>
                  <a:cubicBezTo>
                    <a:pt x="13" y="156"/>
                    <a:pt x="13" y="264"/>
                    <a:pt x="13" y="383"/>
                  </a:cubicBezTo>
                  <a:cubicBezTo>
                    <a:pt x="96" y="359"/>
                    <a:pt x="203" y="359"/>
                    <a:pt x="298" y="311"/>
                  </a:cubicBezTo>
                  <a:cubicBezTo>
                    <a:pt x="418" y="252"/>
                    <a:pt x="358" y="144"/>
                    <a:pt x="298" y="73"/>
                  </a:cubicBezTo>
                  <a:cubicBezTo>
                    <a:pt x="255" y="24"/>
                    <a:pt x="212" y="0"/>
                    <a:pt x="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6" name="Google Shape;11006;p22"/>
            <p:cNvSpPr/>
            <p:nvPr/>
          </p:nvSpPr>
          <p:spPr>
            <a:xfrm>
              <a:off x="4645200" y="2730525"/>
              <a:ext cx="8975" cy="7100"/>
            </a:xfrm>
            <a:custGeom>
              <a:avLst/>
              <a:gdLst/>
              <a:ahLst/>
              <a:cxnLst/>
              <a:rect l="l" t="t" r="r" b="b"/>
              <a:pathLst>
                <a:path w="359" h="284" extrusionOk="0">
                  <a:moveTo>
                    <a:pt x="346" y="0"/>
                  </a:moveTo>
                  <a:cubicBezTo>
                    <a:pt x="239" y="12"/>
                    <a:pt x="120" y="12"/>
                    <a:pt x="1" y="12"/>
                  </a:cubicBezTo>
                  <a:cubicBezTo>
                    <a:pt x="1" y="84"/>
                    <a:pt x="1" y="143"/>
                    <a:pt x="13" y="262"/>
                  </a:cubicBezTo>
                  <a:cubicBezTo>
                    <a:pt x="100" y="262"/>
                    <a:pt x="182" y="284"/>
                    <a:pt x="241" y="284"/>
                  </a:cubicBezTo>
                  <a:cubicBezTo>
                    <a:pt x="271" y="284"/>
                    <a:pt x="295" y="278"/>
                    <a:pt x="311" y="262"/>
                  </a:cubicBezTo>
                  <a:cubicBezTo>
                    <a:pt x="358" y="227"/>
                    <a:pt x="346" y="84"/>
                    <a:pt x="3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7" name="Google Shape;11007;p22"/>
            <p:cNvSpPr/>
            <p:nvPr/>
          </p:nvSpPr>
          <p:spPr>
            <a:xfrm>
              <a:off x="4498775" y="2688550"/>
              <a:ext cx="10425" cy="9700"/>
            </a:xfrm>
            <a:custGeom>
              <a:avLst/>
              <a:gdLst/>
              <a:ahLst/>
              <a:cxnLst/>
              <a:rect l="l" t="t" r="r" b="b"/>
              <a:pathLst>
                <a:path w="417" h="388" extrusionOk="0">
                  <a:moveTo>
                    <a:pt x="83" y="1"/>
                  </a:moveTo>
                  <a:lnTo>
                    <a:pt x="83" y="1"/>
                  </a:lnTo>
                  <a:cubicBezTo>
                    <a:pt x="0" y="179"/>
                    <a:pt x="24" y="298"/>
                    <a:pt x="131" y="370"/>
                  </a:cubicBezTo>
                  <a:cubicBezTo>
                    <a:pt x="155" y="382"/>
                    <a:pt x="197" y="388"/>
                    <a:pt x="235" y="388"/>
                  </a:cubicBezTo>
                  <a:cubicBezTo>
                    <a:pt x="274" y="388"/>
                    <a:pt x="310" y="382"/>
                    <a:pt x="322" y="370"/>
                  </a:cubicBezTo>
                  <a:cubicBezTo>
                    <a:pt x="369" y="322"/>
                    <a:pt x="417" y="191"/>
                    <a:pt x="405" y="179"/>
                  </a:cubicBezTo>
                  <a:cubicBezTo>
                    <a:pt x="310" y="96"/>
                    <a:pt x="191" y="60"/>
                    <a:pt x="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8" name="Google Shape;11008;p22"/>
            <p:cNvSpPr/>
            <p:nvPr/>
          </p:nvSpPr>
          <p:spPr>
            <a:xfrm>
              <a:off x="4460375" y="2385025"/>
              <a:ext cx="9550" cy="7675"/>
            </a:xfrm>
            <a:custGeom>
              <a:avLst/>
              <a:gdLst/>
              <a:ahLst/>
              <a:cxnLst/>
              <a:rect l="l" t="t" r="r" b="b"/>
              <a:pathLst>
                <a:path w="382" h="307" extrusionOk="0">
                  <a:moveTo>
                    <a:pt x="237" y="0"/>
                  </a:moveTo>
                  <a:cubicBezTo>
                    <a:pt x="178" y="0"/>
                    <a:pt x="89" y="25"/>
                    <a:pt x="0" y="33"/>
                  </a:cubicBezTo>
                  <a:cubicBezTo>
                    <a:pt x="12" y="140"/>
                    <a:pt x="0" y="247"/>
                    <a:pt x="24" y="247"/>
                  </a:cubicBezTo>
                  <a:cubicBezTo>
                    <a:pt x="155" y="271"/>
                    <a:pt x="262" y="283"/>
                    <a:pt x="381" y="307"/>
                  </a:cubicBezTo>
                  <a:cubicBezTo>
                    <a:pt x="357" y="212"/>
                    <a:pt x="357" y="81"/>
                    <a:pt x="298" y="21"/>
                  </a:cubicBezTo>
                  <a:cubicBezTo>
                    <a:pt x="286" y="6"/>
                    <a:pt x="265" y="0"/>
                    <a:pt x="2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9" name="Google Shape;11009;p22"/>
            <p:cNvSpPr/>
            <p:nvPr/>
          </p:nvSpPr>
          <p:spPr>
            <a:xfrm>
              <a:off x="4348450" y="2440075"/>
              <a:ext cx="11925" cy="9500"/>
            </a:xfrm>
            <a:custGeom>
              <a:avLst/>
              <a:gdLst/>
              <a:ahLst/>
              <a:cxnLst/>
              <a:rect l="l" t="t" r="r" b="b"/>
              <a:pathLst>
                <a:path w="477" h="380" extrusionOk="0">
                  <a:moveTo>
                    <a:pt x="139" y="0"/>
                  </a:moveTo>
                  <a:cubicBezTo>
                    <a:pt x="74" y="0"/>
                    <a:pt x="26" y="24"/>
                    <a:pt x="0" y="69"/>
                  </a:cubicBezTo>
                  <a:cubicBezTo>
                    <a:pt x="72" y="141"/>
                    <a:pt x="131" y="212"/>
                    <a:pt x="179" y="296"/>
                  </a:cubicBezTo>
                  <a:cubicBezTo>
                    <a:pt x="203" y="319"/>
                    <a:pt x="250" y="379"/>
                    <a:pt x="262" y="379"/>
                  </a:cubicBezTo>
                  <a:cubicBezTo>
                    <a:pt x="310" y="379"/>
                    <a:pt x="370" y="355"/>
                    <a:pt x="405" y="308"/>
                  </a:cubicBezTo>
                  <a:cubicBezTo>
                    <a:pt x="441" y="260"/>
                    <a:pt x="465" y="200"/>
                    <a:pt x="477" y="141"/>
                  </a:cubicBezTo>
                  <a:cubicBezTo>
                    <a:pt x="346" y="45"/>
                    <a:pt x="228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0" name="Google Shape;11010;p22"/>
            <p:cNvSpPr/>
            <p:nvPr/>
          </p:nvSpPr>
          <p:spPr>
            <a:xfrm>
              <a:off x="4269275" y="2384200"/>
              <a:ext cx="11025" cy="9725"/>
            </a:xfrm>
            <a:custGeom>
              <a:avLst/>
              <a:gdLst/>
              <a:ahLst/>
              <a:cxnLst/>
              <a:rect l="l" t="t" r="r" b="b"/>
              <a:pathLst>
                <a:path w="441" h="389" extrusionOk="0">
                  <a:moveTo>
                    <a:pt x="224" y="1"/>
                  </a:moveTo>
                  <a:cubicBezTo>
                    <a:pt x="154" y="1"/>
                    <a:pt x="71" y="20"/>
                    <a:pt x="36" y="54"/>
                  </a:cubicBezTo>
                  <a:cubicBezTo>
                    <a:pt x="0" y="102"/>
                    <a:pt x="36" y="245"/>
                    <a:pt x="36" y="388"/>
                  </a:cubicBezTo>
                  <a:cubicBezTo>
                    <a:pt x="68" y="388"/>
                    <a:pt x="97" y="389"/>
                    <a:pt x="123" y="389"/>
                  </a:cubicBezTo>
                  <a:cubicBezTo>
                    <a:pt x="175" y="389"/>
                    <a:pt x="215" y="384"/>
                    <a:pt x="238" y="352"/>
                  </a:cubicBezTo>
                  <a:cubicBezTo>
                    <a:pt x="310" y="268"/>
                    <a:pt x="441" y="149"/>
                    <a:pt x="334" y="30"/>
                  </a:cubicBezTo>
                  <a:cubicBezTo>
                    <a:pt x="319" y="10"/>
                    <a:pt x="275" y="1"/>
                    <a:pt x="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1" name="Google Shape;11011;p22"/>
            <p:cNvSpPr/>
            <p:nvPr/>
          </p:nvSpPr>
          <p:spPr>
            <a:xfrm>
              <a:off x="4246350" y="2323025"/>
              <a:ext cx="8350" cy="8975"/>
            </a:xfrm>
            <a:custGeom>
              <a:avLst/>
              <a:gdLst/>
              <a:ahLst/>
              <a:cxnLst/>
              <a:rect l="l" t="t" r="r" b="b"/>
              <a:pathLst>
                <a:path w="334" h="359" extrusionOk="0">
                  <a:moveTo>
                    <a:pt x="334" y="1"/>
                  </a:moveTo>
                  <a:lnTo>
                    <a:pt x="334" y="1"/>
                  </a:lnTo>
                  <a:cubicBezTo>
                    <a:pt x="239" y="13"/>
                    <a:pt x="167" y="13"/>
                    <a:pt x="48" y="37"/>
                  </a:cubicBezTo>
                  <a:cubicBezTo>
                    <a:pt x="48" y="132"/>
                    <a:pt x="1" y="275"/>
                    <a:pt x="48" y="310"/>
                  </a:cubicBezTo>
                  <a:cubicBezTo>
                    <a:pt x="108" y="358"/>
                    <a:pt x="227" y="334"/>
                    <a:pt x="322" y="346"/>
                  </a:cubicBezTo>
                  <a:cubicBezTo>
                    <a:pt x="334" y="227"/>
                    <a:pt x="334" y="120"/>
                    <a:pt x="3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2" name="Google Shape;11012;p22"/>
            <p:cNvSpPr/>
            <p:nvPr/>
          </p:nvSpPr>
          <p:spPr>
            <a:xfrm>
              <a:off x="4572875" y="2269475"/>
              <a:ext cx="9250" cy="10200"/>
            </a:xfrm>
            <a:custGeom>
              <a:avLst/>
              <a:gdLst/>
              <a:ahLst/>
              <a:cxnLst/>
              <a:rect l="l" t="t" r="r" b="b"/>
              <a:pathLst>
                <a:path w="370" h="408" extrusionOk="0">
                  <a:moveTo>
                    <a:pt x="227" y="1"/>
                  </a:moveTo>
                  <a:cubicBezTo>
                    <a:pt x="154" y="1"/>
                    <a:pt x="73" y="71"/>
                    <a:pt x="25" y="119"/>
                  </a:cubicBezTo>
                  <a:cubicBezTo>
                    <a:pt x="1" y="166"/>
                    <a:pt x="36" y="286"/>
                    <a:pt x="36" y="405"/>
                  </a:cubicBezTo>
                  <a:cubicBezTo>
                    <a:pt x="90" y="405"/>
                    <a:pt x="138" y="408"/>
                    <a:pt x="175" y="408"/>
                  </a:cubicBezTo>
                  <a:cubicBezTo>
                    <a:pt x="212" y="408"/>
                    <a:pt x="239" y="405"/>
                    <a:pt x="251" y="393"/>
                  </a:cubicBezTo>
                  <a:cubicBezTo>
                    <a:pt x="298" y="286"/>
                    <a:pt x="370" y="131"/>
                    <a:pt x="322" y="59"/>
                  </a:cubicBezTo>
                  <a:cubicBezTo>
                    <a:pt x="295" y="17"/>
                    <a:pt x="262" y="1"/>
                    <a:pt x="2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3" name="Google Shape;11013;p22"/>
            <p:cNvSpPr/>
            <p:nvPr/>
          </p:nvSpPr>
          <p:spPr>
            <a:xfrm>
              <a:off x="4284150" y="2420925"/>
              <a:ext cx="8950" cy="9600"/>
            </a:xfrm>
            <a:custGeom>
              <a:avLst/>
              <a:gdLst/>
              <a:ahLst/>
              <a:cxnLst/>
              <a:rect l="l" t="t" r="r" b="b"/>
              <a:pathLst>
                <a:path w="358" h="384" extrusionOk="0">
                  <a:moveTo>
                    <a:pt x="207" y="1"/>
                  </a:moveTo>
                  <a:cubicBezTo>
                    <a:pt x="157" y="1"/>
                    <a:pt x="105" y="33"/>
                    <a:pt x="72" y="73"/>
                  </a:cubicBezTo>
                  <a:cubicBezTo>
                    <a:pt x="24" y="121"/>
                    <a:pt x="24" y="204"/>
                    <a:pt x="1" y="323"/>
                  </a:cubicBezTo>
                  <a:cubicBezTo>
                    <a:pt x="144" y="359"/>
                    <a:pt x="239" y="371"/>
                    <a:pt x="334" y="383"/>
                  </a:cubicBezTo>
                  <a:cubicBezTo>
                    <a:pt x="322" y="288"/>
                    <a:pt x="358" y="169"/>
                    <a:pt x="310" y="73"/>
                  </a:cubicBezTo>
                  <a:cubicBezTo>
                    <a:pt x="284" y="21"/>
                    <a:pt x="246" y="1"/>
                    <a:pt x="2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4" name="Google Shape;11014;p22"/>
            <p:cNvSpPr/>
            <p:nvPr/>
          </p:nvSpPr>
          <p:spPr>
            <a:xfrm>
              <a:off x="4598175" y="2529900"/>
              <a:ext cx="8075" cy="11350"/>
            </a:xfrm>
            <a:custGeom>
              <a:avLst/>
              <a:gdLst/>
              <a:ahLst/>
              <a:cxnLst/>
              <a:rect l="l" t="t" r="r" b="b"/>
              <a:pathLst>
                <a:path w="323" h="454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120"/>
                    <a:pt x="13" y="239"/>
                    <a:pt x="60" y="358"/>
                  </a:cubicBezTo>
                  <a:cubicBezTo>
                    <a:pt x="72" y="406"/>
                    <a:pt x="144" y="417"/>
                    <a:pt x="203" y="453"/>
                  </a:cubicBezTo>
                  <a:cubicBezTo>
                    <a:pt x="215" y="417"/>
                    <a:pt x="239" y="370"/>
                    <a:pt x="263" y="346"/>
                  </a:cubicBezTo>
                  <a:cubicBezTo>
                    <a:pt x="263" y="251"/>
                    <a:pt x="322" y="120"/>
                    <a:pt x="275" y="72"/>
                  </a:cubicBezTo>
                  <a:cubicBezTo>
                    <a:pt x="215" y="13"/>
                    <a:pt x="96" y="1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5" name="Google Shape;11015;p22"/>
            <p:cNvSpPr/>
            <p:nvPr/>
          </p:nvSpPr>
          <p:spPr>
            <a:xfrm>
              <a:off x="4386250" y="2529600"/>
              <a:ext cx="9550" cy="8075"/>
            </a:xfrm>
            <a:custGeom>
              <a:avLst/>
              <a:gdLst/>
              <a:ahLst/>
              <a:cxnLst/>
              <a:rect l="l" t="t" r="r" b="b"/>
              <a:pathLst>
                <a:path w="382" h="323" extrusionOk="0">
                  <a:moveTo>
                    <a:pt x="286" y="1"/>
                  </a:moveTo>
                  <a:cubicBezTo>
                    <a:pt x="286" y="1"/>
                    <a:pt x="167" y="1"/>
                    <a:pt x="143" y="25"/>
                  </a:cubicBezTo>
                  <a:cubicBezTo>
                    <a:pt x="84" y="84"/>
                    <a:pt x="60" y="179"/>
                    <a:pt x="1" y="310"/>
                  </a:cubicBezTo>
                  <a:cubicBezTo>
                    <a:pt x="167" y="322"/>
                    <a:pt x="274" y="322"/>
                    <a:pt x="382" y="322"/>
                  </a:cubicBezTo>
                  <a:cubicBezTo>
                    <a:pt x="346" y="227"/>
                    <a:pt x="334" y="108"/>
                    <a:pt x="2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6" name="Google Shape;11016;p22"/>
            <p:cNvSpPr/>
            <p:nvPr/>
          </p:nvSpPr>
          <p:spPr>
            <a:xfrm>
              <a:off x="4462150" y="2356075"/>
              <a:ext cx="10150" cy="10150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60" y="0"/>
                  </a:moveTo>
                  <a:cubicBezTo>
                    <a:pt x="48" y="155"/>
                    <a:pt x="24" y="274"/>
                    <a:pt x="1" y="405"/>
                  </a:cubicBezTo>
                  <a:cubicBezTo>
                    <a:pt x="96" y="381"/>
                    <a:pt x="203" y="381"/>
                    <a:pt x="274" y="334"/>
                  </a:cubicBezTo>
                  <a:cubicBezTo>
                    <a:pt x="405" y="239"/>
                    <a:pt x="286" y="120"/>
                    <a:pt x="274" y="36"/>
                  </a:cubicBezTo>
                  <a:cubicBezTo>
                    <a:pt x="274" y="24"/>
                    <a:pt x="167" y="24"/>
                    <a:pt x="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7" name="Google Shape;11017;p22"/>
            <p:cNvSpPr/>
            <p:nvPr/>
          </p:nvSpPr>
          <p:spPr>
            <a:xfrm>
              <a:off x="4735700" y="2265075"/>
              <a:ext cx="9250" cy="10050"/>
            </a:xfrm>
            <a:custGeom>
              <a:avLst/>
              <a:gdLst/>
              <a:ahLst/>
              <a:cxnLst/>
              <a:rect l="l" t="t" r="r" b="b"/>
              <a:pathLst>
                <a:path w="370" h="402" extrusionOk="0">
                  <a:moveTo>
                    <a:pt x="258" y="0"/>
                  </a:moveTo>
                  <a:cubicBezTo>
                    <a:pt x="205" y="0"/>
                    <a:pt x="156" y="72"/>
                    <a:pt x="108" y="104"/>
                  </a:cubicBezTo>
                  <a:cubicBezTo>
                    <a:pt x="0" y="176"/>
                    <a:pt x="12" y="247"/>
                    <a:pt x="108" y="366"/>
                  </a:cubicBezTo>
                  <a:cubicBezTo>
                    <a:pt x="179" y="390"/>
                    <a:pt x="262" y="402"/>
                    <a:pt x="346" y="402"/>
                  </a:cubicBezTo>
                  <a:cubicBezTo>
                    <a:pt x="346" y="283"/>
                    <a:pt x="370" y="152"/>
                    <a:pt x="334" y="57"/>
                  </a:cubicBezTo>
                  <a:cubicBezTo>
                    <a:pt x="308" y="15"/>
                    <a:pt x="28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8" name="Google Shape;11018;p22"/>
            <p:cNvSpPr/>
            <p:nvPr/>
          </p:nvSpPr>
          <p:spPr>
            <a:xfrm>
              <a:off x="4754450" y="2434050"/>
              <a:ext cx="9550" cy="8975"/>
            </a:xfrm>
            <a:custGeom>
              <a:avLst/>
              <a:gdLst/>
              <a:ahLst/>
              <a:cxnLst/>
              <a:rect l="l" t="t" r="r" b="b"/>
              <a:pathLst>
                <a:path w="382" h="359" extrusionOk="0">
                  <a:moveTo>
                    <a:pt x="310" y="1"/>
                  </a:moveTo>
                  <a:cubicBezTo>
                    <a:pt x="215" y="72"/>
                    <a:pt x="1" y="37"/>
                    <a:pt x="60" y="239"/>
                  </a:cubicBezTo>
                  <a:cubicBezTo>
                    <a:pt x="72" y="299"/>
                    <a:pt x="262" y="310"/>
                    <a:pt x="382" y="358"/>
                  </a:cubicBezTo>
                  <a:lnTo>
                    <a:pt x="382" y="25"/>
                  </a:lnTo>
                  <a:cubicBezTo>
                    <a:pt x="358" y="25"/>
                    <a:pt x="322" y="25"/>
                    <a:pt x="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9" name="Google Shape;11019;p22"/>
            <p:cNvSpPr/>
            <p:nvPr/>
          </p:nvSpPr>
          <p:spPr>
            <a:xfrm>
              <a:off x="4554125" y="2259100"/>
              <a:ext cx="11050" cy="8625"/>
            </a:xfrm>
            <a:custGeom>
              <a:avLst/>
              <a:gdLst/>
              <a:ahLst/>
              <a:cxnLst/>
              <a:rect l="l" t="t" r="r" b="b"/>
              <a:pathLst>
                <a:path w="442" h="345" extrusionOk="0">
                  <a:moveTo>
                    <a:pt x="162" y="0"/>
                  </a:moveTo>
                  <a:cubicBezTo>
                    <a:pt x="142" y="0"/>
                    <a:pt x="124" y="3"/>
                    <a:pt x="108" y="10"/>
                  </a:cubicBezTo>
                  <a:cubicBezTo>
                    <a:pt x="1" y="69"/>
                    <a:pt x="108" y="177"/>
                    <a:pt x="167" y="272"/>
                  </a:cubicBezTo>
                  <a:cubicBezTo>
                    <a:pt x="204" y="324"/>
                    <a:pt x="236" y="344"/>
                    <a:pt x="270" y="344"/>
                  </a:cubicBezTo>
                  <a:cubicBezTo>
                    <a:pt x="312" y="344"/>
                    <a:pt x="357" y="312"/>
                    <a:pt x="417" y="272"/>
                  </a:cubicBezTo>
                  <a:cubicBezTo>
                    <a:pt x="429" y="212"/>
                    <a:pt x="429" y="129"/>
                    <a:pt x="441" y="58"/>
                  </a:cubicBezTo>
                  <a:cubicBezTo>
                    <a:pt x="346" y="48"/>
                    <a:pt x="242" y="0"/>
                    <a:pt x="1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0" name="Google Shape;11020;p22"/>
            <p:cNvSpPr/>
            <p:nvPr/>
          </p:nvSpPr>
          <p:spPr>
            <a:xfrm>
              <a:off x="4438925" y="2631700"/>
              <a:ext cx="8675" cy="7625"/>
            </a:xfrm>
            <a:custGeom>
              <a:avLst/>
              <a:gdLst/>
              <a:ahLst/>
              <a:cxnLst/>
              <a:rect l="l" t="t" r="r" b="b"/>
              <a:pathLst>
                <a:path w="347" h="305" extrusionOk="0">
                  <a:moveTo>
                    <a:pt x="346" y="1"/>
                  </a:moveTo>
                  <a:lnTo>
                    <a:pt x="346" y="1"/>
                  </a:lnTo>
                  <a:cubicBezTo>
                    <a:pt x="227" y="24"/>
                    <a:pt x="132" y="24"/>
                    <a:pt x="13" y="48"/>
                  </a:cubicBezTo>
                  <a:cubicBezTo>
                    <a:pt x="1" y="48"/>
                    <a:pt x="1" y="155"/>
                    <a:pt x="1" y="251"/>
                  </a:cubicBezTo>
                  <a:cubicBezTo>
                    <a:pt x="88" y="268"/>
                    <a:pt x="181" y="304"/>
                    <a:pt x="234" y="304"/>
                  </a:cubicBezTo>
                  <a:cubicBezTo>
                    <a:pt x="254" y="304"/>
                    <a:pt x="268" y="299"/>
                    <a:pt x="275" y="286"/>
                  </a:cubicBezTo>
                  <a:cubicBezTo>
                    <a:pt x="334" y="215"/>
                    <a:pt x="334" y="96"/>
                    <a:pt x="3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1" name="Google Shape;11021;p22"/>
            <p:cNvSpPr/>
            <p:nvPr/>
          </p:nvSpPr>
          <p:spPr>
            <a:xfrm>
              <a:off x="4623475" y="2512950"/>
              <a:ext cx="9250" cy="6625"/>
            </a:xfrm>
            <a:custGeom>
              <a:avLst/>
              <a:gdLst/>
              <a:ahLst/>
              <a:cxnLst/>
              <a:rect l="l" t="t" r="r" b="b"/>
              <a:pathLst>
                <a:path w="370" h="265" extrusionOk="0">
                  <a:moveTo>
                    <a:pt x="25" y="0"/>
                  </a:moveTo>
                  <a:cubicBezTo>
                    <a:pt x="25" y="83"/>
                    <a:pt x="1" y="238"/>
                    <a:pt x="25" y="250"/>
                  </a:cubicBezTo>
                  <a:cubicBezTo>
                    <a:pt x="60" y="262"/>
                    <a:pt x="108" y="265"/>
                    <a:pt x="162" y="265"/>
                  </a:cubicBezTo>
                  <a:cubicBezTo>
                    <a:pt x="215" y="265"/>
                    <a:pt x="275" y="262"/>
                    <a:pt x="334" y="262"/>
                  </a:cubicBezTo>
                  <a:cubicBezTo>
                    <a:pt x="358" y="155"/>
                    <a:pt x="370" y="36"/>
                    <a:pt x="358" y="24"/>
                  </a:cubicBezTo>
                  <a:cubicBezTo>
                    <a:pt x="251" y="12"/>
                    <a:pt x="132" y="12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2" name="Google Shape;11022;p22"/>
            <p:cNvSpPr/>
            <p:nvPr/>
          </p:nvSpPr>
          <p:spPr>
            <a:xfrm>
              <a:off x="4347550" y="22798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" y="0"/>
                  </a:moveTo>
                  <a:lnTo>
                    <a:pt x="1" y="310"/>
                  </a:lnTo>
                  <a:cubicBezTo>
                    <a:pt x="108" y="298"/>
                    <a:pt x="215" y="286"/>
                    <a:pt x="298" y="251"/>
                  </a:cubicBezTo>
                  <a:cubicBezTo>
                    <a:pt x="310" y="239"/>
                    <a:pt x="310" y="155"/>
                    <a:pt x="310" y="60"/>
                  </a:cubicBezTo>
                  <a:cubicBezTo>
                    <a:pt x="203" y="36"/>
                    <a:pt x="96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3" name="Google Shape;11023;p22"/>
            <p:cNvSpPr/>
            <p:nvPr/>
          </p:nvSpPr>
          <p:spPr>
            <a:xfrm>
              <a:off x="4442800" y="2718625"/>
              <a:ext cx="8375" cy="7450"/>
            </a:xfrm>
            <a:custGeom>
              <a:avLst/>
              <a:gdLst/>
              <a:ahLst/>
              <a:cxnLst/>
              <a:rect l="l" t="t" r="r" b="b"/>
              <a:pathLst>
                <a:path w="335" h="298" extrusionOk="0">
                  <a:moveTo>
                    <a:pt x="1" y="0"/>
                  </a:moveTo>
                  <a:cubicBezTo>
                    <a:pt x="13" y="95"/>
                    <a:pt x="13" y="191"/>
                    <a:pt x="13" y="298"/>
                  </a:cubicBezTo>
                  <a:cubicBezTo>
                    <a:pt x="108" y="286"/>
                    <a:pt x="179" y="286"/>
                    <a:pt x="298" y="262"/>
                  </a:cubicBezTo>
                  <a:cubicBezTo>
                    <a:pt x="322" y="143"/>
                    <a:pt x="334" y="24"/>
                    <a:pt x="298" y="24"/>
                  </a:cubicBezTo>
                  <a:cubicBezTo>
                    <a:pt x="215" y="0"/>
                    <a:pt x="108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4" name="Google Shape;11024;p22"/>
            <p:cNvSpPr/>
            <p:nvPr/>
          </p:nvSpPr>
          <p:spPr>
            <a:xfrm>
              <a:off x="4797025" y="2424525"/>
              <a:ext cx="8050" cy="8975"/>
            </a:xfrm>
            <a:custGeom>
              <a:avLst/>
              <a:gdLst/>
              <a:ahLst/>
              <a:cxnLst/>
              <a:rect l="l" t="t" r="r" b="b"/>
              <a:pathLst>
                <a:path w="322" h="359" extrusionOk="0">
                  <a:moveTo>
                    <a:pt x="0" y="1"/>
                  </a:moveTo>
                  <a:cubicBezTo>
                    <a:pt x="0" y="120"/>
                    <a:pt x="24" y="239"/>
                    <a:pt x="36" y="358"/>
                  </a:cubicBezTo>
                  <a:cubicBezTo>
                    <a:pt x="36" y="358"/>
                    <a:pt x="155" y="346"/>
                    <a:pt x="238" y="346"/>
                  </a:cubicBezTo>
                  <a:cubicBezTo>
                    <a:pt x="262" y="239"/>
                    <a:pt x="322" y="108"/>
                    <a:pt x="274" y="96"/>
                  </a:cubicBezTo>
                  <a:cubicBezTo>
                    <a:pt x="214" y="37"/>
                    <a:pt x="95" y="3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5" name="Google Shape;11025;p22"/>
            <p:cNvSpPr/>
            <p:nvPr/>
          </p:nvSpPr>
          <p:spPr>
            <a:xfrm>
              <a:off x="4150800" y="2545975"/>
              <a:ext cx="8950" cy="7100"/>
            </a:xfrm>
            <a:custGeom>
              <a:avLst/>
              <a:gdLst/>
              <a:ahLst/>
              <a:cxnLst/>
              <a:rect l="l" t="t" r="r" b="b"/>
              <a:pathLst>
                <a:path w="358" h="284" extrusionOk="0">
                  <a:moveTo>
                    <a:pt x="358" y="1"/>
                  </a:moveTo>
                  <a:cubicBezTo>
                    <a:pt x="239" y="13"/>
                    <a:pt x="132" y="24"/>
                    <a:pt x="13" y="60"/>
                  </a:cubicBezTo>
                  <a:cubicBezTo>
                    <a:pt x="1" y="60"/>
                    <a:pt x="1" y="155"/>
                    <a:pt x="1" y="251"/>
                  </a:cubicBezTo>
                  <a:cubicBezTo>
                    <a:pt x="82" y="259"/>
                    <a:pt x="162" y="283"/>
                    <a:pt x="225" y="283"/>
                  </a:cubicBezTo>
                  <a:cubicBezTo>
                    <a:pt x="254" y="283"/>
                    <a:pt x="279" y="278"/>
                    <a:pt x="298" y="263"/>
                  </a:cubicBezTo>
                  <a:cubicBezTo>
                    <a:pt x="358" y="227"/>
                    <a:pt x="346" y="84"/>
                    <a:pt x="3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6" name="Google Shape;11026;p22"/>
            <p:cNvSpPr/>
            <p:nvPr/>
          </p:nvSpPr>
          <p:spPr>
            <a:xfrm>
              <a:off x="4715750" y="2556325"/>
              <a:ext cx="8375" cy="8125"/>
            </a:xfrm>
            <a:custGeom>
              <a:avLst/>
              <a:gdLst/>
              <a:ahLst/>
              <a:cxnLst/>
              <a:rect l="l" t="t" r="r" b="b"/>
              <a:pathLst>
                <a:path w="335" h="325" extrusionOk="0">
                  <a:moveTo>
                    <a:pt x="160" y="0"/>
                  </a:moveTo>
                  <a:cubicBezTo>
                    <a:pt x="111" y="0"/>
                    <a:pt x="60" y="9"/>
                    <a:pt x="36" y="27"/>
                  </a:cubicBezTo>
                  <a:cubicBezTo>
                    <a:pt x="13" y="75"/>
                    <a:pt x="1" y="230"/>
                    <a:pt x="36" y="265"/>
                  </a:cubicBezTo>
                  <a:cubicBezTo>
                    <a:pt x="84" y="313"/>
                    <a:pt x="191" y="301"/>
                    <a:pt x="334" y="325"/>
                  </a:cubicBezTo>
                  <a:cubicBezTo>
                    <a:pt x="322" y="182"/>
                    <a:pt x="334" y="63"/>
                    <a:pt x="275" y="27"/>
                  </a:cubicBezTo>
                  <a:cubicBezTo>
                    <a:pt x="257" y="9"/>
                    <a:pt x="209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7" name="Google Shape;11027;p22"/>
            <p:cNvSpPr/>
            <p:nvPr/>
          </p:nvSpPr>
          <p:spPr>
            <a:xfrm>
              <a:off x="4335950" y="2720700"/>
              <a:ext cx="9250" cy="7175"/>
            </a:xfrm>
            <a:custGeom>
              <a:avLst/>
              <a:gdLst/>
              <a:ahLst/>
              <a:cxnLst/>
              <a:rect l="l" t="t" r="r" b="b"/>
              <a:pathLst>
                <a:path w="370" h="287" extrusionOk="0">
                  <a:moveTo>
                    <a:pt x="0" y="1"/>
                  </a:moveTo>
                  <a:cubicBezTo>
                    <a:pt x="24" y="96"/>
                    <a:pt x="36" y="179"/>
                    <a:pt x="84" y="239"/>
                  </a:cubicBezTo>
                  <a:cubicBezTo>
                    <a:pt x="119" y="286"/>
                    <a:pt x="227" y="274"/>
                    <a:pt x="334" y="286"/>
                  </a:cubicBezTo>
                  <a:cubicBezTo>
                    <a:pt x="346" y="167"/>
                    <a:pt x="369" y="96"/>
                    <a:pt x="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8" name="Google Shape;11028;p22"/>
            <p:cNvSpPr/>
            <p:nvPr/>
          </p:nvSpPr>
          <p:spPr>
            <a:xfrm>
              <a:off x="4751475" y="2357550"/>
              <a:ext cx="6875" cy="9850"/>
            </a:xfrm>
            <a:custGeom>
              <a:avLst/>
              <a:gdLst/>
              <a:ahLst/>
              <a:cxnLst/>
              <a:rect l="l" t="t" r="r" b="b"/>
              <a:pathLst>
                <a:path w="275" h="394" extrusionOk="0">
                  <a:moveTo>
                    <a:pt x="0" y="1"/>
                  </a:moveTo>
                  <a:lnTo>
                    <a:pt x="0" y="394"/>
                  </a:lnTo>
                  <a:cubicBezTo>
                    <a:pt x="84" y="358"/>
                    <a:pt x="155" y="346"/>
                    <a:pt x="179" y="311"/>
                  </a:cubicBezTo>
                  <a:cubicBezTo>
                    <a:pt x="239" y="239"/>
                    <a:pt x="251" y="156"/>
                    <a:pt x="274" y="61"/>
                  </a:cubicBezTo>
                  <a:cubicBezTo>
                    <a:pt x="191" y="49"/>
                    <a:pt x="84" y="25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9" name="Google Shape;11029;p22"/>
            <p:cNvSpPr/>
            <p:nvPr/>
          </p:nvSpPr>
          <p:spPr>
            <a:xfrm>
              <a:off x="4679450" y="2461450"/>
              <a:ext cx="9250" cy="8650"/>
            </a:xfrm>
            <a:custGeom>
              <a:avLst/>
              <a:gdLst/>
              <a:ahLst/>
              <a:cxnLst/>
              <a:rect l="l" t="t" r="r" b="b"/>
              <a:pathLst>
                <a:path w="370" h="346" extrusionOk="0">
                  <a:moveTo>
                    <a:pt x="369" y="0"/>
                  </a:moveTo>
                  <a:lnTo>
                    <a:pt x="369" y="0"/>
                  </a:lnTo>
                  <a:cubicBezTo>
                    <a:pt x="298" y="12"/>
                    <a:pt x="214" y="12"/>
                    <a:pt x="131" y="60"/>
                  </a:cubicBezTo>
                  <a:cubicBezTo>
                    <a:pt x="0" y="131"/>
                    <a:pt x="72" y="215"/>
                    <a:pt x="131" y="310"/>
                  </a:cubicBezTo>
                  <a:cubicBezTo>
                    <a:pt x="196" y="310"/>
                    <a:pt x="301" y="340"/>
                    <a:pt x="310" y="345"/>
                  </a:cubicBezTo>
                  <a:lnTo>
                    <a:pt x="310" y="345"/>
                  </a:lnTo>
                  <a:cubicBezTo>
                    <a:pt x="345" y="226"/>
                    <a:pt x="357" y="119"/>
                    <a:pt x="369" y="0"/>
                  </a:cubicBezTo>
                  <a:close/>
                  <a:moveTo>
                    <a:pt x="310" y="345"/>
                  </a:moveTo>
                  <a:cubicBezTo>
                    <a:pt x="310" y="345"/>
                    <a:pt x="310" y="345"/>
                    <a:pt x="310" y="346"/>
                  </a:cubicBezTo>
                  <a:cubicBezTo>
                    <a:pt x="311" y="346"/>
                    <a:pt x="311" y="345"/>
                    <a:pt x="310" y="3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0" name="Google Shape;11030;p22"/>
            <p:cNvSpPr/>
            <p:nvPr/>
          </p:nvSpPr>
          <p:spPr>
            <a:xfrm>
              <a:off x="4371075" y="2550975"/>
              <a:ext cx="9550" cy="8725"/>
            </a:xfrm>
            <a:custGeom>
              <a:avLst/>
              <a:gdLst/>
              <a:ahLst/>
              <a:cxnLst/>
              <a:rect l="l" t="t" r="r" b="b"/>
              <a:pathLst>
                <a:path w="382" h="349" extrusionOk="0">
                  <a:moveTo>
                    <a:pt x="266" y="1"/>
                  </a:moveTo>
                  <a:cubicBezTo>
                    <a:pt x="209" y="1"/>
                    <a:pt x="139" y="28"/>
                    <a:pt x="78" y="28"/>
                  </a:cubicBezTo>
                  <a:cubicBezTo>
                    <a:pt x="72" y="28"/>
                    <a:pt x="66" y="27"/>
                    <a:pt x="60" y="27"/>
                  </a:cubicBezTo>
                  <a:cubicBezTo>
                    <a:pt x="36" y="39"/>
                    <a:pt x="12" y="51"/>
                    <a:pt x="0" y="63"/>
                  </a:cubicBezTo>
                  <a:cubicBezTo>
                    <a:pt x="48" y="158"/>
                    <a:pt x="107" y="265"/>
                    <a:pt x="155" y="348"/>
                  </a:cubicBezTo>
                  <a:cubicBezTo>
                    <a:pt x="227" y="277"/>
                    <a:pt x="381" y="170"/>
                    <a:pt x="369" y="110"/>
                  </a:cubicBezTo>
                  <a:cubicBezTo>
                    <a:pt x="359" y="24"/>
                    <a:pt x="318" y="1"/>
                    <a:pt x="2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1" name="Google Shape;11031;p22"/>
            <p:cNvSpPr/>
            <p:nvPr/>
          </p:nvSpPr>
          <p:spPr>
            <a:xfrm>
              <a:off x="4698800" y="2573075"/>
              <a:ext cx="8650" cy="7750"/>
            </a:xfrm>
            <a:custGeom>
              <a:avLst/>
              <a:gdLst/>
              <a:ahLst/>
              <a:cxnLst/>
              <a:rect l="l" t="t" r="r" b="b"/>
              <a:pathLst>
                <a:path w="346" h="310" extrusionOk="0">
                  <a:moveTo>
                    <a:pt x="36" y="0"/>
                  </a:moveTo>
                  <a:cubicBezTo>
                    <a:pt x="36" y="95"/>
                    <a:pt x="0" y="214"/>
                    <a:pt x="48" y="274"/>
                  </a:cubicBezTo>
                  <a:cubicBezTo>
                    <a:pt x="72" y="310"/>
                    <a:pt x="202" y="298"/>
                    <a:pt x="286" y="310"/>
                  </a:cubicBezTo>
                  <a:lnTo>
                    <a:pt x="345" y="250"/>
                  </a:lnTo>
                  <a:cubicBezTo>
                    <a:pt x="333" y="179"/>
                    <a:pt x="333" y="72"/>
                    <a:pt x="286" y="48"/>
                  </a:cubicBezTo>
                  <a:cubicBezTo>
                    <a:pt x="214" y="0"/>
                    <a:pt x="119" y="12"/>
                    <a:pt x="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2" name="Google Shape;11032;p22"/>
            <p:cNvSpPr/>
            <p:nvPr/>
          </p:nvSpPr>
          <p:spPr>
            <a:xfrm>
              <a:off x="4589850" y="2326900"/>
              <a:ext cx="8350" cy="8075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48" y="1"/>
                  </a:moveTo>
                  <a:cubicBezTo>
                    <a:pt x="36" y="120"/>
                    <a:pt x="0" y="251"/>
                    <a:pt x="48" y="263"/>
                  </a:cubicBezTo>
                  <a:cubicBezTo>
                    <a:pt x="119" y="322"/>
                    <a:pt x="239" y="310"/>
                    <a:pt x="334" y="322"/>
                  </a:cubicBezTo>
                  <a:cubicBezTo>
                    <a:pt x="298" y="215"/>
                    <a:pt x="286" y="120"/>
                    <a:pt x="239" y="13"/>
                  </a:cubicBezTo>
                  <a:cubicBezTo>
                    <a:pt x="233" y="7"/>
                    <a:pt x="206" y="7"/>
                    <a:pt x="170" y="7"/>
                  </a:cubicBezTo>
                  <a:cubicBezTo>
                    <a:pt x="134" y="7"/>
                    <a:pt x="90" y="7"/>
                    <a:pt x="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3" name="Google Shape;11033;p22"/>
            <p:cNvSpPr/>
            <p:nvPr/>
          </p:nvSpPr>
          <p:spPr>
            <a:xfrm>
              <a:off x="4769325" y="2776150"/>
              <a:ext cx="9850" cy="8675"/>
            </a:xfrm>
            <a:custGeom>
              <a:avLst/>
              <a:gdLst/>
              <a:ahLst/>
              <a:cxnLst/>
              <a:rect l="l" t="t" r="r" b="b"/>
              <a:pathLst>
                <a:path w="394" h="347" extrusionOk="0">
                  <a:moveTo>
                    <a:pt x="265" y="1"/>
                  </a:moveTo>
                  <a:cubicBezTo>
                    <a:pt x="186" y="1"/>
                    <a:pt x="105" y="106"/>
                    <a:pt x="19" y="106"/>
                  </a:cubicBezTo>
                  <a:cubicBezTo>
                    <a:pt x="13" y="106"/>
                    <a:pt x="7" y="105"/>
                    <a:pt x="1" y="104"/>
                  </a:cubicBezTo>
                  <a:lnTo>
                    <a:pt x="1" y="104"/>
                  </a:lnTo>
                  <a:cubicBezTo>
                    <a:pt x="30" y="241"/>
                    <a:pt x="148" y="346"/>
                    <a:pt x="229" y="346"/>
                  </a:cubicBezTo>
                  <a:cubicBezTo>
                    <a:pt x="246" y="346"/>
                    <a:pt x="262" y="341"/>
                    <a:pt x="275" y="331"/>
                  </a:cubicBezTo>
                  <a:cubicBezTo>
                    <a:pt x="334" y="271"/>
                    <a:pt x="394" y="116"/>
                    <a:pt x="370" y="80"/>
                  </a:cubicBezTo>
                  <a:cubicBezTo>
                    <a:pt x="335" y="21"/>
                    <a:pt x="300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4" name="Google Shape;11034;p22"/>
            <p:cNvSpPr/>
            <p:nvPr/>
          </p:nvSpPr>
          <p:spPr>
            <a:xfrm>
              <a:off x="4421375" y="2405775"/>
              <a:ext cx="9250" cy="9250"/>
            </a:xfrm>
            <a:custGeom>
              <a:avLst/>
              <a:gdLst/>
              <a:ahLst/>
              <a:cxnLst/>
              <a:rect l="l" t="t" r="r" b="b"/>
              <a:pathLst>
                <a:path w="370" h="370" extrusionOk="0">
                  <a:moveTo>
                    <a:pt x="72" y="1"/>
                  </a:moveTo>
                  <a:lnTo>
                    <a:pt x="0" y="72"/>
                  </a:lnTo>
                  <a:cubicBezTo>
                    <a:pt x="24" y="179"/>
                    <a:pt x="72" y="263"/>
                    <a:pt x="108" y="370"/>
                  </a:cubicBezTo>
                  <a:lnTo>
                    <a:pt x="370" y="144"/>
                  </a:lnTo>
                  <a:cubicBezTo>
                    <a:pt x="262" y="96"/>
                    <a:pt x="179" y="37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5" name="Google Shape;11035;p22"/>
            <p:cNvSpPr/>
            <p:nvPr/>
          </p:nvSpPr>
          <p:spPr>
            <a:xfrm>
              <a:off x="4605625" y="2462325"/>
              <a:ext cx="9250" cy="6875"/>
            </a:xfrm>
            <a:custGeom>
              <a:avLst/>
              <a:gdLst/>
              <a:ahLst/>
              <a:cxnLst/>
              <a:rect l="l" t="t" r="r" b="b"/>
              <a:pathLst>
                <a:path w="370" h="275" extrusionOk="0">
                  <a:moveTo>
                    <a:pt x="36" y="1"/>
                  </a:moveTo>
                  <a:cubicBezTo>
                    <a:pt x="24" y="96"/>
                    <a:pt x="12" y="191"/>
                    <a:pt x="0" y="275"/>
                  </a:cubicBezTo>
                  <a:cubicBezTo>
                    <a:pt x="96" y="263"/>
                    <a:pt x="215" y="251"/>
                    <a:pt x="370" y="239"/>
                  </a:cubicBezTo>
                  <a:cubicBezTo>
                    <a:pt x="322" y="144"/>
                    <a:pt x="322" y="84"/>
                    <a:pt x="274" y="61"/>
                  </a:cubicBezTo>
                  <a:cubicBezTo>
                    <a:pt x="203" y="25"/>
                    <a:pt x="108" y="13"/>
                    <a:pt x="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6" name="Google Shape;11036;p22"/>
            <p:cNvSpPr/>
            <p:nvPr/>
          </p:nvSpPr>
          <p:spPr>
            <a:xfrm>
              <a:off x="4625575" y="2357275"/>
              <a:ext cx="8350" cy="7450"/>
            </a:xfrm>
            <a:custGeom>
              <a:avLst/>
              <a:gdLst/>
              <a:ahLst/>
              <a:cxnLst/>
              <a:rect l="l" t="t" r="r" b="b"/>
              <a:pathLst>
                <a:path w="334" h="298" extrusionOk="0">
                  <a:moveTo>
                    <a:pt x="72" y="0"/>
                  </a:moveTo>
                  <a:cubicBezTo>
                    <a:pt x="60" y="107"/>
                    <a:pt x="36" y="191"/>
                    <a:pt x="0" y="298"/>
                  </a:cubicBezTo>
                  <a:lnTo>
                    <a:pt x="334" y="298"/>
                  </a:lnTo>
                  <a:cubicBezTo>
                    <a:pt x="286" y="191"/>
                    <a:pt x="238" y="107"/>
                    <a:pt x="191" y="0"/>
                  </a:cubicBezTo>
                  <a:cubicBezTo>
                    <a:pt x="173" y="6"/>
                    <a:pt x="152" y="9"/>
                    <a:pt x="131" y="9"/>
                  </a:cubicBezTo>
                  <a:cubicBezTo>
                    <a:pt x="110" y="9"/>
                    <a:pt x="89" y="6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7" name="Google Shape;11037;p22"/>
            <p:cNvSpPr/>
            <p:nvPr/>
          </p:nvSpPr>
          <p:spPr>
            <a:xfrm>
              <a:off x="4257950" y="2579075"/>
              <a:ext cx="10750" cy="7100"/>
            </a:xfrm>
            <a:custGeom>
              <a:avLst/>
              <a:gdLst/>
              <a:ahLst/>
              <a:cxnLst/>
              <a:rect l="l" t="t" r="r" b="b"/>
              <a:pathLst>
                <a:path w="430" h="284" extrusionOk="0">
                  <a:moveTo>
                    <a:pt x="233" y="0"/>
                  </a:moveTo>
                  <a:cubicBezTo>
                    <a:pt x="211" y="0"/>
                    <a:pt x="193" y="3"/>
                    <a:pt x="180" y="10"/>
                  </a:cubicBezTo>
                  <a:cubicBezTo>
                    <a:pt x="108" y="58"/>
                    <a:pt x="1" y="189"/>
                    <a:pt x="120" y="272"/>
                  </a:cubicBezTo>
                  <a:cubicBezTo>
                    <a:pt x="133" y="280"/>
                    <a:pt x="149" y="283"/>
                    <a:pt x="168" y="283"/>
                  </a:cubicBezTo>
                  <a:cubicBezTo>
                    <a:pt x="235" y="283"/>
                    <a:pt x="334" y="241"/>
                    <a:pt x="418" y="213"/>
                  </a:cubicBezTo>
                  <a:cubicBezTo>
                    <a:pt x="430" y="213"/>
                    <a:pt x="418" y="117"/>
                    <a:pt x="430" y="34"/>
                  </a:cubicBezTo>
                  <a:cubicBezTo>
                    <a:pt x="354" y="17"/>
                    <a:pt x="284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8" name="Google Shape;11038;p22"/>
            <p:cNvSpPr/>
            <p:nvPr/>
          </p:nvSpPr>
          <p:spPr>
            <a:xfrm>
              <a:off x="4332975" y="2419475"/>
              <a:ext cx="8350" cy="9250"/>
            </a:xfrm>
            <a:custGeom>
              <a:avLst/>
              <a:gdLst/>
              <a:ahLst/>
              <a:cxnLst/>
              <a:rect l="l" t="t" r="r" b="b"/>
              <a:pathLst>
                <a:path w="334" h="370" extrusionOk="0">
                  <a:moveTo>
                    <a:pt x="238" y="0"/>
                  </a:moveTo>
                  <a:cubicBezTo>
                    <a:pt x="167" y="60"/>
                    <a:pt x="84" y="108"/>
                    <a:pt x="0" y="167"/>
                  </a:cubicBezTo>
                  <a:lnTo>
                    <a:pt x="0" y="251"/>
                  </a:lnTo>
                  <a:cubicBezTo>
                    <a:pt x="96" y="298"/>
                    <a:pt x="203" y="322"/>
                    <a:pt x="286" y="370"/>
                  </a:cubicBezTo>
                  <a:cubicBezTo>
                    <a:pt x="298" y="298"/>
                    <a:pt x="334" y="227"/>
                    <a:pt x="334" y="143"/>
                  </a:cubicBezTo>
                  <a:cubicBezTo>
                    <a:pt x="334" y="108"/>
                    <a:pt x="274" y="48"/>
                    <a:pt x="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9" name="Google Shape;11039;p22"/>
            <p:cNvSpPr/>
            <p:nvPr/>
          </p:nvSpPr>
          <p:spPr>
            <a:xfrm>
              <a:off x="4558600" y="2622175"/>
              <a:ext cx="10150" cy="8650"/>
            </a:xfrm>
            <a:custGeom>
              <a:avLst/>
              <a:gdLst/>
              <a:ahLst/>
              <a:cxnLst/>
              <a:rect l="l" t="t" r="r" b="b"/>
              <a:pathLst>
                <a:path w="406" h="346" extrusionOk="0">
                  <a:moveTo>
                    <a:pt x="0" y="1"/>
                  </a:moveTo>
                  <a:lnTo>
                    <a:pt x="0" y="1"/>
                  </a:lnTo>
                  <a:cubicBezTo>
                    <a:pt x="36" y="108"/>
                    <a:pt x="48" y="215"/>
                    <a:pt x="72" y="346"/>
                  </a:cubicBezTo>
                  <a:cubicBezTo>
                    <a:pt x="334" y="215"/>
                    <a:pt x="405" y="96"/>
                    <a:pt x="334" y="60"/>
                  </a:cubicBezTo>
                  <a:cubicBezTo>
                    <a:pt x="238" y="1"/>
                    <a:pt x="107" y="1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0" name="Google Shape;11040;p22"/>
            <p:cNvSpPr/>
            <p:nvPr/>
          </p:nvSpPr>
          <p:spPr>
            <a:xfrm>
              <a:off x="4672900" y="2646075"/>
              <a:ext cx="10725" cy="8575"/>
            </a:xfrm>
            <a:custGeom>
              <a:avLst/>
              <a:gdLst/>
              <a:ahLst/>
              <a:cxnLst/>
              <a:rect l="l" t="t" r="r" b="b"/>
              <a:pathLst>
                <a:path w="429" h="343" extrusionOk="0">
                  <a:moveTo>
                    <a:pt x="264" y="0"/>
                  </a:moveTo>
                  <a:cubicBezTo>
                    <a:pt x="198" y="0"/>
                    <a:pt x="79" y="59"/>
                    <a:pt x="0" y="69"/>
                  </a:cubicBezTo>
                  <a:lnTo>
                    <a:pt x="179" y="342"/>
                  </a:lnTo>
                  <a:cubicBezTo>
                    <a:pt x="191" y="331"/>
                    <a:pt x="226" y="307"/>
                    <a:pt x="238" y="307"/>
                  </a:cubicBezTo>
                  <a:cubicBezTo>
                    <a:pt x="298" y="223"/>
                    <a:pt x="429" y="116"/>
                    <a:pt x="298" y="9"/>
                  </a:cubicBezTo>
                  <a:cubicBezTo>
                    <a:pt x="290" y="3"/>
                    <a:pt x="278" y="0"/>
                    <a:pt x="2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1" name="Google Shape;11041;p22"/>
            <p:cNvSpPr/>
            <p:nvPr/>
          </p:nvSpPr>
          <p:spPr>
            <a:xfrm>
              <a:off x="4255275" y="2281075"/>
              <a:ext cx="8950" cy="9250"/>
            </a:xfrm>
            <a:custGeom>
              <a:avLst/>
              <a:gdLst/>
              <a:ahLst/>
              <a:cxnLst/>
              <a:rect l="l" t="t" r="r" b="b"/>
              <a:pathLst>
                <a:path w="358" h="370" extrusionOk="0">
                  <a:moveTo>
                    <a:pt x="48" y="0"/>
                  </a:moveTo>
                  <a:cubicBezTo>
                    <a:pt x="36" y="107"/>
                    <a:pt x="25" y="226"/>
                    <a:pt x="1" y="322"/>
                  </a:cubicBezTo>
                  <a:cubicBezTo>
                    <a:pt x="48" y="357"/>
                    <a:pt x="84" y="369"/>
                    <a:pt x="120" y="369"/>
                  </a:cubicBezTo>
                  <a:cubicBezTo>
                    <a:pt x="203" y="298"/>
                    <a:pt x="287" y="238"/>
                    <a:pt x="358" y="167"/>
                  </a:cubicBezTo>
                  <a:cubicBezTo>
                    <a:pt x="263" y="119"/>
                    <a:pt x="156" y="60"/>
                    <a:pt x="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2" name="Google Shape;11042;p22"/>
            <p:cNvSpPr/>
            <p:nvPr/>
          </p:nvSpPr>
          <p:spPr>
            <a:xfrm>
              <a:off x="4244275" y="2552500"/>
              <a:ext cx="10150" cy="7925"/>
            </a:xfrm>
            <a:custGeom>
              <a:avLst/>
              <a:gdLst/>
              <a:ahLst/>
              <a:cxnLst/>
              <a:rect l="l" t="t" r="r" b="b"/>
              <a:pathLst>
                <a:path w="406" h="317" extrusionOk="0">
                  <a:moveTo>
                    <a:pt x="174" y="1"/>
                  </a:moveTo>
                  <a:cubicBezTo>
                    <a:pt x="26" y="1"/>
                    <a:pt x="46" y="161"/>
                    <a:pt x="0" y="287"/>
                  </a:cubicBezTo>
                  <a:cubicBezTo>
                    <a:pt x="63" y="305"/>
                    <a:pt x="122" y="316"/>
                    <a:pt x="176" y="316"/>
                  </a:cubicBezTo>
                  <a:cubicBezTo>
                    <a:pt x="264" y="316"/>
                    <a:pt x="337" y="286"/>
                    <a:pt x="381" y="204"/>
                  </a:cubicBezTo>
                  <a:cubicBezTo>
                    <a:pt x="405" y="180"/>
                    <a:pt x="262" y="2"/>
                    <a:pt x="191" y="2"/>
                  </a:cubicBezTo>
                  <a:cubicBezTo>
                    <a:pt x="185" y="1"/>
                    <a:pt x="180" y="1"/>
                    <a:pt x="1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3" name="Google Shape;11043;p22"/>
            <p:cNvSpPr/>
            <p:nvPr/>
          </p:nvSpPr>
          <p:spPr>
            <a:xfrm>
              <a:off x="4495800" y="2528725"/>
              <a:ext cx="8050" cy="6850"/>
            </a:xfrm>
            <a:custGeom>
              <a:avLst/>
              <a:gdLst/>
              <a:ahLst/>
              <a:cxnLst/>
              <a:rect l="l" t="t" r="r" b="b"/>
              <a:pathLst>
                <a:path w="322" h="274" extrusionOk="0">
                  <a:moveTo>
                    <a:pt x="321" y="0"/>
                  </a:moveTo>
                  <a:lnTo>
                    <a:pt x="321" y="0"/>
                  </a:lnTo>
                  <a:cubicBezTo>
                    <a:pt x="282" y="8"/>
                    <a:pt x="245" y="9"/>
                    <a:pt x="212" y="9"/>
                  </a:cubicBezTo>
                  <a:cubicBezTo>
                    <a:pt x="195" y="9"/>
                    <a:pt x="180" y="9"/>
                    <a:pt x="165" y="9"/>
                  </a:cubicBezTo>
                  <a:cubicBezTo>
                    <a:pt x="122" y="9"/>
                    <a:pt x="89" y="12"/>
                    <a:pt x="71" y="36"/>
                  </a:cubicBezTo>
                  <a:cubicBezTo>
                    <a:pt x="24" y="95"/>
                    <a:pt x="24" y="202"/>
                    <a:pt x="0" y="274"/>
                  </a:cubicBezTo>
                  <a:cubicBezTo>
                    <a:pt x="107" y="262"/>
                    <a:pt x="202" y="262"/>
                    <a:pt x="310" y="226"/>
                  </a:cubicBezTo>
                  <a:cubicBezTo>
                    <a:pt x="321" y="214"/>
                    <a:pt x="321" y="119"/>
                    <a:pt x="3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4" name="Google Shape;11044;p22"/>
            <p:cNvSpPr/>
            <p:nvPr/>
          </p:nvSpPr>
          <p:spPr>
            <a:xfrm>
              <a:off x="4385950" y="2301000"/>
              <a:ext cx="8950" cy="8675"/>
            </a:xfrm>
            <a:custGeom>
              <a:avLst/>
              <a:gdLst/>
              <a:ahLst/>
              <a:cxnLst/>
              <a:rect l="l" t="t" r="r" b="b"/>
              <a:pathLst>
                <a:path w="358" h="347" extrusionOk="0">
                  <a:moveTo>
                    <a:pt x="274" y="1"/>
                  </a:moveTo>
                  <a:cubicBezTo>
                    <a:pt x="215" y="37"/>
                    <a:pt x="132" y="37"/>
                    <a:pt x="96" y="84"/>
                  </a:cubicBezTo>
                  <a:cubicBezTo>
                    <a:pt x="48" y="144"/>
                    <a:pt x="36" y="215"/>
                    <a:pt x="1" y="287"/>
                  </a:cubicBezTo>
                  <a:cubicBezTo>
                    <a:pt x="108" y="298"/>
                    <a:pt x="215" y="334"/>
                    <a:pt x="310" y="346"/>
                  </a:cubicBezTo>
                  <a:cubicBezTo>
                    <a:pt x="334" y="334"/>
                    <a:pt x="346" y="322"/>
                    <a:pt x="358" y="287"/>
                  </a:cubicBezTo>
                  <a:cubicBezTo>
                    <a:pt x="334" y="203"/>
                    <a:pt x="298" y="96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5" name="Google Shape;11045;p22"/>
            <p:cNvSpPr/>
            <p:nvPr/>
          </p:nvSpPr>
          <p:spPr>
            <a:xfrm>
              <a:off x="4656825" y="2546575"/>
              <a:ext cx="9250" cy="8350"/>
            </a:xfrm>
            <a:custGeom>
              <a:avLst/>
              <a:gdLst/>
              <a:ahLst/>
              <a:cxnLst/>
              <a:rect l="l" t="t" r="r" b="b"/>
              <a:pathLst>
                <a:path w="370" h="334" extrusionOk="0">
                  <a:moveTo>
                    <a:pt x="107" y="0"/>
                  </a:moveTo>
                  <a:cubicBezTo>
                    <a:pt x="72" y="96"/>
                    <a:pt x="36" y="179"/>
                    <a:pt x="0" y="274"/>
                  </a:cubicBezTo>
                  <a:cubicBezTo>
                    <a:pt x="60" y="298"/>
                    <a:pt x="119" y="334"/>
                    <a:pt x="167" y="334"/>
                  </a:cubicBezTo>
                  <a:cubicBezTo>
                    <a:pt x="238" y="322"/>
                    <a:pt x="310" y="274"/>
                    <a:pt x="369" y="239"/>
                  </a:cubicBezTo>
                  <a:cubicBezTo>
                    <a:pt x="334" y="167"/>
                    <a:pt x="274" y="84"/>
                    <a:pt x="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6" name="Google Shape;11046;p22"/>
            <p:cNvSpPr/>
            <p:nvPr/>
          </p:nvSpPr>
          <p:spPr>
            <a:xfrm>
              <a:off x="4438050" y="2610500"/>
              <a:ext cx="8350" cy="8725"/>
            </a:xfrm>
            <a:custGeom>
              <a:avLst/>
              <a:gdLst/>
              <a:ahLst/>
              <a:cxnLst/>
              <a:rect l="l" t="t" r="r" b="b"/>
              <a:pathLst>
                <a:path w="334" h="349" extrusionOk="0">
                  <a:moveTo>
                    <a:pt x="181" y="1"/>
                  </a:moveTo>
                  <a:cubicBezTo>
                    <a:pt x="127" y="1"/>
                    <a:pt x="71" y="38"/>
                    <a:pt x="36" y="87"/>
                  </a:cubicBezTo>
                  <a:cubicBezTo>
                    <a:pt x="0" y="146"/>
                    <a:pt x="12" y="230"/>
                    <a:pt x="12" y="349"/>
                  </a:cubicBezTo>
                  <a:cubicBezTo>
                    <a:pt x="131" y="325"/>
                    <a:pt x="238" y="337"/>
                    <a:pt x="286" y="289"/>
                  </a:cubicBezTo>
                  <a:cubicBezTo>
                    <a:pt x="334" y="241"/>
                    <a:pt x="310" y="110"/>
                    <a:pt x="286" y="63"/>
                  </a:cubicBezTo>
                  <a:cubicBezTo>
                    <a:pt x="257" y="19"/>
                    <a:pt x="219" y="1"/>
                    <a:pt x="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7" name="Google Shape;11047;p22"/>
            <p:cNvSpPr/>
            <p:nvPr/>
          </p:nvSpPr>
          <p:spPr>
            <a:xfrm>
              <a:off x="4358575" y="2374525"/>
              <a:ext cx="6575" cy="8075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250" y="1"/>
                  </a:moveTo>
                  <a:cubicBezTo>
                    <a:pt x="179" y="24"/>
                    <a:pt x="84" y="24"/>
                    <a:pt x="36" y="72"/>
                  </a:cubicBezTo>
                  <a:cubicBezTo>
                    <a:pt x="12" y="96"/>
                    <a:pt x="12" y="191"/>
                    <a:pt x="0" y="298"/>
                  </a:cubicBezTo>
                  <a:cubicBezTo>
                    <a:pt x="119" y="298"/>
                    <a:pt x="191" y="310"/>
                    <a:pt x="262" y="322"/>
                  </a:cubicBezTo>
                  <a:cubicBezTo>
                    <a:pt x="250" y="203"/>
                    <a:pt x="250" y="96"/>
                    <a:pt x="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8" name="Google Shape;11048;p22"/>
            <p:cNvSpPr/>
            <p:nvPr/>
          </p:nvSpPr>
          <p:spPr>
            <a:xfrm>
              <a:off x="4326425" y="2358450"/>
              <a:ext cx="8050" cy="8950"/>
            </a:xfrm>
            <a:custGeom>
              <a:avLst/>
              <a:gdLst/>
              <a:ahLst/>
              <a:cxnLst/>
              <a:rect l="l" t="t" r="r" b="b"/>
              <a:pathLst>
                <a:path w="322" h="358" extrusionOk="0">
                  <a:moveTo>
                    <a:pt x="238" y="1"/>
                  </a:moveTo>
                  <a:cubicBezTo>
                    <a:pt x="167" y="60"/>
                    <a:pt x="72" y="132"/>
                    <a:pt x="0" y="191"/>
                  </a:cubicBezTo>
                  <a:cubicBezTo>
                    <a:pt x="12" y="227"/>
                    <a:pt x="12" y="239"/>
                    <a:pt x="12" y="263"/>
                  </a:cubicBezTo>
                  <a:lnTo>
                    <a:pt x="286" y="358"/>
                  </a:lnTo>
                  <a:cubicBezTo>
                    <a:pt x="298" y="298"/>
                    <a:pt x="322" y="227"/>
                    <a:pt x="322" y="167"/>
                  </a:cubicBezTo>
                  <a:cubicBezTo>
                    <a:pt x="310" y="108"/>
                    <a:pt x="262" y="60"/>
                    <a:pt x="2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9" name="Google Shape;11049;p22"/>
            <p:cNvSpPr/>
            <p:nvPr/>
          </p:nvSpPr>
          <p:spPr>
            <a:xfrm>
              <a:off x="4514250" y="2390000"/>
              <a:ext cx="7450" cy="7375"/>
            </a:xfrm>
            <a:custGeom>
              <a:avLst/>
              <a:gdLst/>
              <a:ahLst/>
              <a:cxnLst/>
              <a:rect l="l" t="t" r="r" b="b"/>
              <a:pathLst>
                <a:path w="298" h="295" extrusionOk="0">
                  <a:moveTo>
                    <a:pt x="48" y="1"/>
                  </a:moveTo>
                  <a:cubicBezTo>
                    <a:pt x="36" y="13"/>
                    <a:pt x="24" y="48"/>
                    <a:pt x="0" y="60"/>
                  </a:cubicBezTo>
                  <a:cubicBezTo>
                    <a:pt x="36" y="132"/>
                    <a:pt x="48" y="227"/>
                    <a:pt x="95" y="287"/>
                  </a:cubicBezTo>
                  <a:cubicBezTo>
                    <a:pt x="100" y="291"/>
                    <a:pt x="126" y="294"/>
                    <a:pt x="155" y="294"/>
                  </a:cubicBezTo>
                  <a:cubicBezTo>
                    <a:pt x="197" y="294"/>
                    <a:pt x="248" y="289"/>
                    <a:pt x="262" y="275"/>
                  </a:cubicBezTo>
                  <a:cubicBezTo>
                    <a:pt x="286" y="227"/>
                    <a:pt x="298" y="108"/>
                    <a:pt x="274" y="72"/>
                  </a:cubicBezTo>
                  <a:cubicBezTo>
                    <a:pt x="226" y="36"/>
                    <a:pt x="119" y="13"/>
                    <a:pt x="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0" name="Google Shape;11050;p22"/>
            <p:cNvSpPr/>
            <p:nvPr/>
          </p:nvSpPr>
          <p:spPr>
            <a:xfrm>
              <a:off x="4487150" y="2626900"/>
              <a:ext cx="11650" cy="5725"/>
            </a:xfrm>
            <a:custGeom>
              <a:avLst/>
              <a:gdLst/>
              <a:ahLst/>
              <a:cxnLst/>
              <a:rect l="l" t="t" r="r" b="b"/>
              <a:pathLst>
                <a:path w="466" h="229" extrusionOk="0">
                  <a:moveTo>
                    <a:pt x="124" y="1"/>
                  </a:moveTo>
                  <a:cubicBezTo>
                    <a:pt x="92" y="1"/>
                    <a:pt x="13" y="53"/>
                    <a:pt x="13" y="85"/>
                  </a:cubicBezTo>
                  <a:cubicBezTo>
                    <a:pt x="1" y="145"/>
                    <a:pt x="60" y="228"/>
                    <a:pt x="72" y="228"/>
                  </a:cubicBezTo>
                  <a:cubicBezTo>
                    <a:pt x="203" y="216"/>
                    <a:pt x="322" y="181"/>
                    <a:pt x="465" y="157"/>
                  </a:cubicBezTo>
                  <a:cubicBezTo>
                    <a:pt x="465" y="121"/>
                    <a:pt x="465" y="109"/>
                    <a:pt x="441" y="97"/>
                  </a:cubicBezTo>
                  <a:cubicBezTo>
                    <a:pt x="346" y="62"/>
                    <a:pt x="239" y="26"/>
                    <a:pt x="132" y="2"/>
                  </a:cubicBezTo>
                  <a:cubicBezTo>
                    <a:pt x="130" y="1"/>
                    <a:pt x="127" y="1"/>
                    <a:pt x="1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1" name="Google Shape;11051;p22"/>
            <p:cNvSpPr/>
            <p:nvPr/>
          </p:nvSpPr>
          <p:spPr>
            <a:xfrm>
              <a:off x="4243675" y="2306575"/>
              <a:ext cx="8050" cy="6950"/>
            </a:xfrm>
            <a:custGeom>
              <a:avLst/>
              <a:gdLst/>
              <a:ahLst/>
              <a:cxnLst/>
              <a:rect l="l" t="t" r="r" b="b"/>
              <a:pathLst>
                <a:path w="322" h="278" extrusionOk="0">
                  <a:moveTo>
                    <a:pt x="139" y="0"/>
                  </a:moveTo>
                  <a:cubicBezTo>
                    <a:pt x="106" y="0"/>
                    <a:pt x="73" y="6"/>
                    <a:pt x="48" y="16"/>
                  </a:cubicBezTo>
                  <a:cubicBezTo>
                    <a:pt x="24" y="40"/>
                    <a:pt x="0" y="183"/>
                    <a:pt x="36" y="195"/>
                  </a:cubicBezTo>
                  <a:cubicBezTo>
                    <a:pt x="96" y="242"/>
                    <a:pt x="191" y="242"/>
                    <a:pt x="322" y="278"/>
                  </a:cubicBezTo>
                  <a:cubicBezTo>
                    <a:pt x="298" y="171"/>
                    <a:pt x="322" y="64"/>
                    <a:pt x="262" y="40"/>
                  </a:cubicBezTo>
                  <a:cubicBezTo>
                    <a:pt x="234" y="12"/>
                    <a:pt x="186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2" name="Google Shape;11052;p22"/>
            <p:cNvSpPr/>
            <p:nvPr/>
          </p:nvSpPr>
          <p:spPr>
            <a:xfrm>
              <a:off x="4554425" y="2447750"/>
              <a:ext cx="5375" cy="6575"/>
            </a:xfrm>
            <a:custGeom>
              <a:avLst/>
              <a:gdLst/>
              <a:ahLst/>
              <a:cxnLst/>
              <a:rect l="l" t="t" r="r" b="b"/>
              <a:pathLst>
                <a:path w="215" h="263" extrusionOk="0">
                  <a:moveTo>
                    <a:pt x="36" y="1"/>
                  </a:moveTo>
                  <a:cubicBezTo>
                    <a:pt x="12" y="84"/>
                    <a:pt x="12" y="179"/>
                    <a:pt x="1" y="263"/>
                  </a:cubicBezTo>
                  <a:cubicBezTo>
                    <a:pt x="203" y="263"/>
                    <a:pt x="215" y="167"/>
                    <a:pt x="215" y="72"/>
                  </a:cubicBezTo>
                  <a:cubicBezTo>
                    <a:pt x="215" y="48"/>
                    <a:pt x="96" y="24"/>
                    <a:pt x="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3" name="Google Shape;11053;p22"/>
            <p:cNvSpPr/>
            <p:nvPr/>
          </p:nvSpPr>
          <p:spPr>
            <a:xfrm>
              <a:off x="4730050" y="2220650"/>
              <a:ext cx="5975" cy="5450"/>
            </a:xfrm>
            <a:custGeom>
              <a:avLst/>
              <a:gdLst/>
              <a:ahLst/>
              <a:cxnLst/>
              <a:rect l="l" t="t" r="r" b="b"/>
              <a:pathLst>
                <a:path w="239" h="218" extrusionOk="0">
                  <a:moveTo>
                    <a:pt x="24" y="0"/>
                  </a:moveTo>
                  <a:cubicBezTo>
                    <a:pt x="24" y="83"/>
                    <a:pt x="0" y="155"/>
                    <a:pt x="48" y="203"/>
                  </a:cubicBezTo>
                  <a:cubicBezTo>
                    <a:pt x="66" y="214"/>
                    <a:pt x="93" y="217"/>
                    <a:pt x="122" y="217"/>
                  </a:cubicBezTo>
                  <a:cubicBezTo>
                    <a:pt x="152" y="217"/>
                    <a:pt x="185" y="214"/>
                    <a:pt x="215" y="214"/>
                  </a:cubicBezTo>
                  <a:cubicBezTo>
                    <a:pt x="215" y="155"/>
                    <a:pt x="238" y="83"/>
                    <a:pt x="215" y="36"/>
                  </a:cubicBezTo>
                  <a:cubicBezTo>
                    <a:pt x="203" y="0"/>
                    <a:pt x="107" y="24"/>
                    <a:pt x="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4" name="Google Shape;11054;p22"/>
            <p:cNvSpPr/>
            <p:nvPr/>
          </p:nvSpPr>
          <p:spPr>
            <a:xfrm>
              <a:off x="4417500" y="2366500"/>
              <a:ext cx="5975" cy="5825"/>
            </a:xfrm>
            <a:custGeom>
              <a:avLst/>
              <a:gdLst/>
              <a:ahLst/>
              <a:cxnLst/>
              <a:rect l="l" t="t" r="r" b="b"/>
              <a:pathLst>
                <a:path w="239" h="233" extrusionOk="0">
                  <a:moveTo>
                    <a:pt x="1" y="0"/>
                  </a:moveTo>
                  <a:lnTo>
                    <a:pt x="1" y="0"/>
                  </a:lnTo>
                  <a:cubicBezTo>
                    <a:pt x="24" y="95"/>
                    <a:pt x="24" y="167"/>
                    <a:pt x="60" y="214"/>
                  </a:cubicBezTo>
                  <a:cubicBezTo>
                    <a:pt x="78" y="226"/>
                    <a:pt x="114" y="232"/>
                    <a:pt x="147" y="232"/>
                  </a:cubicBezTo>
                  <a:cubicBezTo>
                    <a:pt x="179" y="232"/>
                    <a:pt x="209" y="226"/>
                    <a:pt x="215" y="214"/>
                  </a:cubicBezTo>
                  <a:cubicBezTo>
                    <a:pt x="239" y="155"/>
                    <a:pt x="239" y="84"/>
                    <a:pt x="215" y="36"/>
                  </a:cubicBezTo>
                  <a:cubicBezTo>
                    <a:pt x="179" y="0"/>
                    <a:pt x="108" y="2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5" name="Google Shape;11055;p22"/>
            <p:cNvSpPr/>
            <p:nvPr/>
          </p:nvSpPr>
          <p:spPr>
            <a:xfrm>
              <a:off x="4612175" y="2581625"/>
              <a:ext cx="5675" cy="5150"/>
            </a:xfrm>
            <a:custGeom>
              <a:avLst/>
              <a:gdLst/>
              <a:ahLst/>
              <a:cxnLst/>
              <a:rect l="l" t="t" r="r" b="b"/>
              <a:pathLst>
                <a:path w="227" h="206" extrusionOk="0">
                  <a:moveTo>
                    <a:pt x="100" y="0"/>
                  </a:moveTo>
                  <a:cubicBezTo>
                    <a:pt x="72" y="0"/>
                    <a:pt x="48" y="3"/>
                    <a:pt x="36" y="15"/>
                  </a:cubicBezTo>
                  <a:cubicBezTo>
                    <a:pt x="0" y="51"/>
                    <a:pt x="12" y="122"/>
                    <a:pt x="0" y="206"/>
                  </a:cubicBezTo>
                  <a:cubicBezTo>
                    <a:pt x="96" y="194"/>
                    <a:pt x="179" y="206"/>
                    <a:pt x="191" y="182"/>
                  </a:cubicBezTo>
                  <a:cubicBezTo>
                    <a:pt x="227" y="134"/>
                    <a:pt x="191" y="63"/>
                    <a:pt x="191" y="3"/>
                  </a:cubicBezTo>
                  <a:cubicBezTo>
                    <a:pt x="161" y="3"/>
                    <a:pt x="128" y="0"/>
                    <a:pt x="1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6" name="Google Shape;11056;p22"/>
            <p:cNvSpPr/>
            <p:nvPr/>
          </p:nvSpPr>
          <p:spPr>
            <a:xfrm>
              <a:off x="4396075" y="2513775"/>
              <a:ext cx="5375" cy="5450"/>
            </a:xfrm>
            <a:custGeom>
              <a:avLst/>
              <a:gdLst/>
              <a:ahLst/>
              <a:cxnLst/>
              <a:rect l="l" t="t" r="r" b="b"/>
              <a:pathLst>
                <a:path w="215" h="218" extrusionOk="0">
                  <a:moveTo>
                    <a:pt x="129" y="1"/>
                  </a:moveTo>
                  <a:cubicBezTo>
                    <a:pt x="94" y="1"/>
                    <a:pt x="62" y="5"/>
                    <a:pt x="48" y="27"/>
                  </a:cubicBezTo>
                  <a:cubicBezTo>
                    <a:pt x="12" y="50"/>
                    <a:pt x="12" y="122"/>
                    <a:pt x="0" y="217"/>
                  </a:cubicBezTo>
                  <a:cubicBezTo>
                    <a:pt x="108" y="205"/>
                    <a:pt x="179" y="217"/>
                    <a:pt x="191" y="181"/>
                  </a:cubicBezTo>
                  <a:cubicBezTo>
                    <a:pt x="215" y="134"/>
                    <a:pt x="203" y="62"/>
                    <a:pt x="203" y="3"/>
                  </a:cubicBezTo>
                  <a:cubicBezTo>
                    <a:pt x="179" y="3"/>
                    <a:pt x="153" y="1"/>
                    <a:pt x="1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7" name="Google Shape;11057;p22"/>
            <p:cNvSpPr/>
            <p:nvPr/>
          </p:nvSpPr>
          <p:spPr>
            <a:xfrm>
              <a:off x="4695225" y="2542550"/>
              <a:ext cx="5675" cy="5525"/>
            </a:xfrm>
            <a:custGeom>
              <a:avLst/>
              <a:gdLst/>
              <a:ahLst/>
              <a:cxnLst/>
              <a:rect l="l" t="t" r="r" b="b"/>
              <a:pathLst>
                <a:path w="227" h="221" extrusionOk="0">
                  <a:moveTo>
                    <a:pt x="94" y="0"/>
                  </a:moveTo>
                  <a:cubicBezTo>
                    <a:pt x="71" y="0"/>
                    <a:pt x="52" y="5"/>
                    <a:pt x="48" y="19"/>
                  </a:cubicBezTo>
                  <a:cubicBezTo>
                    <a:pt x="0" y="66"/>
                    <a:pt x="12" y="138"/>
                    <a:pt x="0" y="221"/>
                  </a:cubicBezTo>
                  <a:cubicBezTo>
                    <a:pt x="84" y="221"/>
                    <a:pt x="179" y="221"/>
                    <a:pt x="191" y="197"/>
                  </a:cubicBezTo>
                  <a:cubicBezTo>
                    <a:pt x="226" y="161"/>
                    <a:pt x="226" y="78"/>
                    <a:pt x="191" y="30"/>
                  </a:cubicBezTo>
                  <a:cubicBezTo>
                    <a:pt x="183" y="15"/>
                    <a:pt x="133" y="0"/>
                    <a:pt x="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8" name="Google Shape;11058;p22"/>
            <p:cNvSpPr/>
            <p:nvPr/>
          </p:nvSpPr>
          <p:spPr>
            <a:xfrm>
              <a:off x="4391900" y="2729325"/>
              <a:ext cx="6275" cy="5875"/>
            </a:xfrm>
            <a:custGeom>
              <a:avLst/>
              <a:gdLst/>
              <a:ahLst/>
              <a:cxnLst/>
              <a:rect l="l" t="t" r="r" b="b"/>
              <a:pathLst>
                <a:path w="251" h="235" extrusionOk="0">
                  <a:moveTo>
                    <a:pt x="215" y="1"/>
                  </a:moveTo>
                  <a:cubicBezTo>
                    <a:pt x="156" y="13"/>
                    <a:pt x="72" y="37"/>
                    <a:pt x="36" y="60"/>
                  </a:cubicBezTo>
                  <a:cubicBezTo>
                    <a:pt x="1" y="72"/>
                    <a:pt x="13" y="179"/>
                    <a:pt x="48" y="215"/>
                  </a:cubicBezTo>
                  <a:cubicBezTo>
                    <a:pt x="55" y="229"/>
                    <a:pt x="91" y="235"/>
                    <a:pt x="122" y="235"/>
                  </a:cubicBezTo>
                  <a:cubicBezTo>
                    <a:pt x="143" y="235"/>
                    <a:pt x="162" y="232"/>
                    <a:pt x="167" y="227"/>
                  </a:cubicBezTo>
                  <a:cubicBezTo>
                    <a:pt x="215" y="179"/>
                    <a:pt x="227" y="108"/>
                    <a:pt x="251" y="48"/>
                  </a:cubicBezTo>
                  <a:lnTo>
                    <a:pt x="2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9" name="Google Shape;11059;p22"/>
            <p:cNvSpPr/>
            <p:nvPr/>
          </p:nvSpPr>
          <p:spPr>
            <a:xfrm>
              <a:off x="4508300" y="237165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86" y="0"/>
                  </a:moveTo>
                  <a:cubicBezTo>
                    <a:pt x="72" y="0"/>
                    <a:pt x="59" y="3"/>
                    <a:pt x="48" y="8"/>
                  </a:cubicBezTo>
                  <a:cubicBezTo>
                    <a:pt x="24" y="20"/>
                    <a:pt x="24" y="116"/>
                    <a:pt x="0" y="151"/>
                  </a:cubicBezTo>
                  <a:cubicBezTo>
                    <a:pt x="24" y="199"/>
                    <a:pt x="24" y="235"/>
                    <a:pt x="36" y="270"/>
                  </a:cubicBezTo>
                  <a:cubicBezTo>
                    <a:pt x="95" y="259"/>
                    <a:pt x="167" y="247"/>
                    <a:pt x="202" y="199"/>
                  </a:cubicBezTo>
                  <a:cubicBezTo>
                    <a:pt x="226" y="151"/>
                    <a:pt x="214" y="92"/>
                    <a:pt x="226" y="32"/>
                  </a:cubicBezTo>
                  <a:cubicBezTo>
                    <a:pt x="181" y="23"/>
                    <a:pt x="129" y="0"/>
                    <a:pt x="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0" name="Google Shape;11060;p22"/>
            <p:cNvSpPr/>
            <p:nvPr/>
          </p:nvSpPr>
          <p:spPr>
            <a:xfrm>
              <a:off x="4476150" y="2331850"/>
              <a:ext cx="5675" cy="4900"/>
            </a:xfrm>
            <a:custGeom>
              <a:avLst/>
              <a:gdLst/>
              <a:ahLst/>
              <a:cxnLst/>
              <a:rect l="l" t="t" r="r" b="b"/>
              <a:pathLst>
                <a:path w="227" h="196" extrusionOk="0">
                  <a:moveTo>
                    <a:pt x="83" y="0"/>
                  </a:moveTo>
                  <a:cubicBezTo>
                    <a:pt x="66" y="0"/>
                    <a:pt x="50" y="2"/>
                    <a:pt x="36" y="5"/>
                  </a:cubicBezTo>
                  <a:cubicBezTo>
                    <a:pt x="24" y="17"/>
                    <a:pt x="0" y="136"/>
                    <a:pt x="24" y="160"/>
                  </a:cubicBezTo>
                  <a:cubicBezTo>
                    <a:pt x="60" y="184"/>
                    <a:pt x="131" y="184"/>
                    <a:pt x="215" y="196"/>
                  </a:cubicBezTo>
                  <a:cubicBezTo>
                    <a:pt x="215" y="112"/>
                    <a:pt x="226" y="41"/>
                    <a:pt x="203" y="17"/>
                  </a:cubicBezTo>
                  <a:cubicBezTo>
                    <a:pt x="169" y="9"/>
                    <a:pt x="123" y="0"/>
                    <a:pt x="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1" name="Google Shape;11061;p22"/>
            <p:cNvSpPr/>
            <p:nvPr/>
          </p:nvSpPr>
          <p:spPr>
            <a:xfrm>
              <a:off x="4618125" y="2431675"/>
              <a:ext cx="5975" cy="5325"/>
            </a:xfrm>
            <a:custGeom>
              <a:avLst/>
              <a:gdLst/>
              <a:ahLst/>
              <a:cxnLst/>
              <a:rect l="l" t="t" r="r" b="b"/>
              <a:pathLst>
                <a:path w="239" h="213" extrusionOk="0">
                  <a:moveTo>
                    <a:pt x="239" y="1"/>
                  </a:moveTo>
                  <a:lnTo>
                    <a:pt x="239" y="1"/>
                  </a:lnTo>
                  <a:cubicBezTo>
                    <a:pt x="155" y="13"/>
                    <a:pt x="72" y="1"/>
                    <a:pt x="12" y="48"/>
                  </a:cubicBezTo>
                  <a:cubicBezTo>
                    <a:pt x="0" y="48"/>
                    <a:pt x="0" y="155"/>
                    <a:pt x="24" y="179"/>
                  </a:cubicBezTo>
                  <a:cubicBezTo>
                    <a:pt x="45" y="200"/>
                    <a:pt x="82" y="213"/>
                    <a:pt x="116" y="213"/>
                  </a:cubicBezTo>
                  <a:cubicBezTo>
                    <a:pt x="141" y="213"/>
                    <a:pt x="164" y="206"/>
                    <a:pt x="179" y="191"/>
                  </a:cubicBezTo>
                  <a:cubicBezTo>
                    <a:pt x="203" y="167"/>
                    <a:pt x="203" y="96"/>
                    <a:pt x="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2" name="Google Shape;11062;p22"/>
            <p:cNvSpPr/>
            <p:nvPr/>
          </p:nvSpPr>
          <p:spPr>
            <a:xfrm>
              <a:off x="4160625" y="2408175"/>
              <a:ext cx="6275" cy="6850"/>
            </a:xfrm>
            <a:custGeom>
              <a:avLst/>
              <a:gdLst/>
              <a:ahLst/>
              <a:cxnLst/>
              <a:rect l="l" t="t" r="r" b="b"/>
              <a:pathLst>
                <a:path w="251" h="274" extrusionOk="0">
                  <a:moveTo>
                    <a:pt x="143" y="0"/>
                  </a:moveTo>
                  <a:cubicBezTo>
                    <a:pt x="96" y="36"/>
                    <a:pt x="36" y="83"/>
                    <a:pt x="1" y="107"/>
                  </a:cubicBezTo>
                  <a:lnTo>
                    <a:pt x="155" y="274"/>
                  </a:lnTo>
                  <a:cubicBezTo>
                    <a:pt x="203" y="238"/>
                    <a:pt x="239" y="214"/>
                    <a:pt x="251" y="202"/>
                  </a:cubicBezTo>
                  <a:cubicBezTo>
                    <a:pt x="215" y="143"/>
                    <a:pt x="179" y="60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3" name="Google Shape;11063;p22"/>
            <p:cNvSpPr/>
            <p:nvPr/>
          </p:nvSpPr>
          <p:spPr>
            <a:xfrm>
              <a:off x="4711000" y="2530800"/>
              <a:ext cx="6275" cy="5375"/>
            </a:xfrm>
            <a:custGeom>
              <a:avLst/>
              <a:gdLst/>
              <a:ahLst/>
              <a:cxnLst/>
              <a:rect l="l" t="t" r="r" b="b"/>
              <a:pathLst>
                <a:path w="251" h="215" extrusionOk="0">
                  <a:moveTo>
                    <a:pt x="36" y="0"/>
                  </a:moveTo>
                  <a:cubicBezTo>
                    <a:pt x="36" y="60"/>
                    <a:pt x="0" y="131"/>
                    <a:pt x="36" y="155"/>
                  </a:cubicBezTo>
                  <a:cubicBezTo>
                    <a:pt x="60" y="191"/>
                    <a:pt x="143" y="191"/>
                    <a:pt x="250" y="215"/>
                  </a:cubicBezTo>
                  <a:cubicBezTo>
                    <a:pt x="226" y="131"/>
                    <a:pt x="226" y="36"/>
                    <a:pt x="215" y="24"/>
                  </a:cubicBezTo>
                  <a:cubicBezTo>
                    <a:pt x="167" y="0"/>
                    <a:pt x="95" y="0"/>
                    <a:pt x="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4" name="Google Shape;11064;p22"/>
            <p:cNvSpPr/>
            <p:nvPr/>
          </p:nvSpPr>
          <p:spPr>
            <a:xfrm>
              <a:off x="4110325" y="2644525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78" y="1"/>
                  </a:moveTo>
                  <a:cubicBezTo>
                    <a:pt x="59" y="1"/>
                    <a:pt x="40" y="4"/>
                    <a:pt x="24" y="12"/>
                  </a:cubicBezTo>
                  <a:cubicBezTo>
                    <a:pt x="0" y="35"/>
                    <a:pt x="12" y="119"/>
                    <a:pt x="0" y="214"/>
                  </a:cubicBezTo>
                  <a:cubicBezTo>
                    <a:pt x="84" y="190"/>
                    <a:pt x="143" y="190"/>
                    <a:pt x="191" y="178"/>
                  </a:cubicBezTo>
                  <a:cubicBezTo>
                    <a:pt x="227" y="131"/>
                    <a:pt x="203" y="71"/>
                    <a:pt x="203" y="12"/>
                  </a:cubicBezTo>
                  <a:cubicBezTo>
                    <a:pt x="163" y="12"/>
                    <a:pt x="118" y="1"/>
                    <a:pt x="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5" name="Google Shape;11065;p22"/>
            <p:cNvSpPr/>
            <p:nvPr/>
          </p:nvSpPr>
          <p:spPr>
            <a:xfrm>
              <a:off x="4747600" y="2313750"/>
              <a:ext cx="5675" cy="5150"/>
            </a:xfrm>
            <a:custGeom>
              <a:avLst/>
              <a:gdLst/>
              <a:ahLst/>
              <a:cxnLst/>
              <a:rect l="l" t="t" r="r" b="b"/>
              <a:pathLst>
                <a:path w="227" h="206" extrusionOk="0">
                  <a:moveTo>
                    <a:pt x="95" y="1"/>
                  </a:moveTo>
                  <a:cubicBezTo>
                    <a:pt x="69" y="1"/>
                    <a:pt x="46" y="5"/>
                    <a:pt x="36" y="15"/>
                  </a:cubicBezTo>
                  <a:cubicBezTo>
                    <a:pt x="1" y="27"/>
                    <a:pt x="13" y="122"/>
                    <a:pt x="1" y="205"/>
                  </a:cubicBezTo>
                  <a:cubicBezTo>
                    <a:pt x="84" y="193"/>
                    <a:pt x="155" y="193"/>
                    <a:pt x="191" y="146"/>
                  </a:cubicBezTo>
                  <a:cubicBezTo>
                    <a:pt x="227" y="134"/>
                    <a:pt x="203" y="27"/>
                    <a:pt x="191" y="15"/>
                  </a:cubicBezTo>
                  <a:cubicBezTo>
                    <a:pt x="171" y="8"/>
                    <a:pt x="130" y="1"/>
                    <a:pt x="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6" name="Google Shape;11066;p22"/>
            <p:cNvSpPr/>
            <p:nvPr/>
          </p:nvSpPr>
          <p:spPr>
            <a:xfrm>
              <a:off x="4646400" y="2370425"/>
              <a:ext cx="6275" cy="5025"/>
            </a:xfrm>
            <a:custGeom>
              <a:avLst/>
              <a:gdLst/>
              <a:ahLst/>
              <a:cxnLst/>
              <a:rect l="l" t="t" r="r" b="b"/>
              <a:pathLst>
                <a:path w="251" h="201" extrusionOk="0">
                  <a:moveTo>
                    <a:pt x="132" y="1"/>
                  </a:moveTo>
                  <a:cubicBezTo>
                    <a:pt x="105" y="1"/>
                    <a:pt x="78" y="4"/>
                    <a:pt x="72" y="10"/>
                  </a:cubicBezTo>
                  <a:cubicBezTo>
                    <a:pt x="48" y="57"/>
                    <a:pt x="36" y="117"/>
                    <a:pt x="1" y="200"/>
                  </a:cubicBezTo>
                  <a:lnTo>
                    <a:pt x="251" y="200"/>
                  </a:lnTo>
                  <a:cubicBezTo>
                    <a:pt x="227" y="129"/>
                    <a:pt x="227" y="69"/>
                    <a:pt x="191" y="10"/>
                  </a:cubicBezTo>
                  <a:cubicBezTo>
                    <a:pt x="185" y="4"/>
                    <a:pt x="158" y="1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7" name="Google Shape;11067;p22"/>
            <p:cNvSpPr/>
            <p:nvPr/>
          </p:nvSpPr>
          <p:spPr>
            <a:xfrm>
              <a:off x="4372550" y="241470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215" y="1"/>
                  </a:moveTo>
                  <a:cubicBezTo>
                    <a:pt x="132" y="1"/>
                    <a:pt x="72" y="13"/>
                    <a:pt x="1" y="13"/>
                  </a:cubicBezTo>
                  <a:cubicBezTo>
                    <a:pt x="13" y="72"/>
                    <a:pt x="1" y="132"/>
                    <a:pt x="37" y="156"/>
                  </a:cubicBezTo>
                  <a:cubicBezTo>
                    <a:pt x="72" y="191"/>
                    <a:pt x="132" y="191"/>
                    <a:pt x="227" y="203"/>
                  </a:cubicBezTo>
                  <a:cubicBezTo>
                    <a:pt x="203" y="96"/>
                    <a:pt x="203" y="61"/>
                    <a:pt x="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8" name="Google Shape;11068;p22"/>
            <p:cNvSpPr/>
            <p:nvPr/>
          </p:nvSpPr>
          <p:spPr>
            <a:xfrm>
              <a:off x="4516325" y="2177175"/>
              <a:ext cx="5375" cy="5700"/>
            </a:xfrm>
            <a:custGeom>
              <a:avLst/>
              <a:gdLst/>
              <a:ahLst/>
              <a:cxnLst/>
              <a:rect l="l" t="t" r="r" b="b"/>
              <a:pathLst>
                <a:path w="215" h="228" extrusionOk="0">
                  <a:moveTo>
                    <a:pt x="24" y="1"/>
                  </a:moveTo>
                  <a:cubicBezTo>
                    <a:pt x="24" y="60"/>
                    <a:pt x="12" y="120"/>
                    <a:pt x="1" y="227"/>
                  </a:cubicBezTo>
                  <a:cubicBezTo>
                    <a:pt x="96" y="215"/>
                    <a:pt x="155" y="215"/>
                    <a:pt x="191" y="191"/>
                  </a:cubicBezTo>
                  <a:cubicBezTo>
                    <a:pt x="203" y="168"/>
                    <a:pt x="215" y="60"/>
                    <a:pt x="203" y="48"/>
                  </a:cubicBezTo>
                  <a:cubicBezTo>
                    <a:pt x="155" y="13"/>
                    <a:pt x="84" y="13"/>
                    <a:pt x="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9" name="Google Shape;11069;p22"/>
            <p:cNvSpPr/>
            <p:nvPr/>
          </p:nvSpPr>
          <p:spPr>
            <a:xfrm>
              <a:off x="4615150" y="2605200"/>
              <a:ext cx="6875" cy="6000"/>
            </a:xfrm>
            <a:custGeom>
              <a:avLst/>
              <a:gdLst/>
              <a:ahLst/>
              <a:cxnLst/>
              <a:rect l="l" t="t" r="r" b="b"/>
              <a:pathLst>
                <a:path w="275" h="240" extrusionOk="0">
                  <a:moveTo>
                    <a:pt x="239" y="1"/>
                  </a:moveTo>
                  <a:cubicBezTo>
                    <a:pt x="155" y="25"/>
                    <a:pt x="72" y="61"/>
                    <a:pt x="0" y="84"/>
                  </a:cubicBezTo>
                  <a:cubicBezTo>
                    <a:pt x="12" y="132"/>
                    <a:pt x="48" y="191"/>
                    <a:pt x="72" y="239"/>
                  </a:cubicBezTo>
                  <a:cubicBezTo>
                    <a:pt x="131" y="191"/>
                    <a:pt x="215" y="156"/>
                    <a:pt x="274" y="120"/>
                  </a:cubicBezTo>
                  <a:cubicBezTo>
                    <a:pt x="250" y="84"/>
                    <a:pt x="239" y="37"/>
                    <a:pt x="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0" name="Google Shape;11070;p22"/>
            <p:cNvSpPr/>
            <p:nvPr/>
          </p:nvSpPr>
          <p:spPr>
            <a:xfrm>
              <a:off x="4538650" y="2548475"/>
              <a:ext cx="5375" cy="5275"/>
            </a:xfrm>
            <a:custGeom>
              <a:avLst/>
              <a:gdLst/>
              <a:ahLst/>
              <a:cxnLst/>
              <a:rect l="l" t="t" r="r" b="b"/>
              <a:pathLst>
                <a:path w="215" h="211" extrusionOk="0">
                  <a:moveTo>
                    <a:pt x="81" y="0"/>
                  </a:moveTo>
                  <a:cubicBezTo>
                    <a:pt x="53" y="0"/>
                    <a:pt x="21" y="8"/>
                    <a:pt x="1" y="8"/>
                  </a:cubicBezTo>
                  <a:cubicBezTo>
                    <a:pt x="1" y="67"/>
                    <a:pt x="1" y="139"/>
                    <a:pt x="12" y="198"/>
                  </a:cubicBezTo>
                  <a:cubicBezTo>
                    <a:pt x="12" y="210"/>
                    <a:pt x="108" y="210"/>
                    <a:pt x="215" y="210"/>
                  </a:cubicBezTo>
                  <a:cubicBezTo>
                    <a:pt x="191" y="127"/>
                    <a:pt x="179" y="44"/>
                    <a:pt x="131" y="20"/>
                  </a:cubicBezTo>
                  <a:cubicBezTo>
                    <a:pt x="121" y="4"/>
                    <a:pt x="102" y="0"/>
                    <a:pt x="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1" name="Google Shape;11071;p22"/>
            <p:cNvSpPr/>
            <p:nvPr/>
          </p:nvSpPr>
          <p:spPr>
            <a:xfrm>
              <a:off x="4289225" y="2341525"/>
              <a:ext cx="5675" cy="5050"/>
            </a:xfrm>
            <a:custGeom>
              <a:avLst/>
              <a:gdLst/>
              <a:ahLst/>
              <a:cxnLst/>
              <a:rect l="l" t="t" r="r" b="b"/>
              <a:pathLst>
                <a:path w="227" h="202" extrusionOk="0">
                  <a:moveTo>
                    <a:pt x="124" y="0"/>
                  </a:moveTo>
                  <a:cubicBezTo>
                    <a:pt x="85" y="0"/>
                    <a:pt x="40" y="11"/>
                    <a:pt x="0" y="11"/>
                  </a:cubicBezTo>
                  <a:cubicBezTo>
                    <a:pt x="12" y="71"/>
                    <a:pt x="0" y="142"/>
                    <a:pt x="36" y="166"/>
                  </a:cubicBezTo>
                  <a:cubicBezTo>
                    <a:pt x="60" y="201"/>
                    <a:pt x="131" y="190"/>
                    <a:pt x="226" y="201"/>
                  </a:cubicBezTo>
                  <a:cubicBezTo>
                    <a:pt x="214" y="106"/>
                    <a:pt x="214" y="35"/>
                    <a:pt x="179" y="11"/>
                  </a:cubicBezTo>
                  <a:cubicBezTo>
                    <a:pt x="163" y="3"/>
                    <a:pt x="144" y="0"/>
                    <a:pt x="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2" name="Google Shape;11072;p22"/>
            <p:cNvSpPr/>
            <p:nvPr/>
          </p:nvSpPr>
          <p:spPr>
            <a:xfrm>
              <a:off x="4367800" y="2489425"/>
              <a:ext cx="5675" cy="4925"/>
            </a:xfrm>
            <a:custGeom>
              <a:avLst/>
              <a:gdLst/>
              <a:ahLst/>
              <a:cxnLst/>
              <a:rect l="l" t="t" r="r" b="b"/>
              <a:pathLst>
                <a:path w="227" h="197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84"/>
                    <a:pt x="12" y="167"/>
                    <a:pt x="24" y="179"/>
                  </a:cubicBezTo>
                  <a:cubicBezTo>
                    <a:pt x="48" y="191"/>
                    <a:pt x="84" y="197"/>
                    <a:pt x="116" y="197"/>
                  </a:cubicBezTo>
                  <a:cubicBezTo>
                    <a:pt x="149" y="197"/>
                    <a:pt x="179" y="191"/>
                    <a:pt x="191" y="179"/>
                  </a:cubicBezTo>
                  <a:cubicBezTo>
                    <a:pt x="227" y="167"/>
                    <a:pt x="227" y="60"/>
                    <a:pt x="191" y="24"/>
                  </a:cubicBezTo>
                  <a:cubicBezTo>
                    <a:pt x="167" y="0"/>
                    <a:pt x="84" y="1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3" name="Google Shape;11073;p22"/>
            <p:cNvSpPr/>
            <p:nvPr/>
          </p:nvSpPr>
          <p:spPr>
            <a:xfrm>
              <a:off x="4887800" y="2483175"/>
              <a:ext cx="5075" cy="5075"/>
            </a:xfrm>
            <a:custGeom>
              <a:avLst/>
              <a:gdLst/>
              <a:ahLst/>
              <a:cxnLst/>
              <a:rect l="l" t="t" r="r" b="b"/>
              <a:pathLst>
                <a:path w="203" h="203" extrusionOk="0">
                  <a:moveTo>
                    <a:pt x="1" y="0"/>
                  </a:moveTo>
                  <a:lnTo>
                    <a:pt x="1" y="203"/>
                  </a:lnTo>
                  <a:lnTo>
                    <a:pt x="203" y="203"/>
                  </a:lnTo>
                  <a:cubicBezTo>
                    <a:pt x="179" y="143"/>
                    <a:pt x="203" y="84"/>
                    <a:pt x="167" y="36"/>
                  </a:cubicBezTo>
                  <a:cubicBezTo>
                    <a:pt x="155" y="12"/>
                    <a:pt x="84" y="12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4" name="Google Shape;11074;p22"/>
            <p:cNvSpPr/>
            <p:nvPr/>
          </p:nvSpPr>
          <p:spPr>
            <a:xfrm>
              <a:off x="4615750" y="2382200"/>
              <a:ext cx="5375" cy="4850"/>
            </a:xfrm>
            <a:custGeom>
              <a:avLst/>
              <a:gdLst/>
              <a:ahLst/>
              <a:cxnLst/>
              <a:rect l="l" t="t" r="r" b="b"/>
              <a:pathLst>
                <a:path w="215" h="194" extrusionOk="0">
                  <a:moveTo>
                    <a:pt x="104" y="0"/>
                  </a:moveTo>
                  <a:cubicBezTo>
                    <a:pt x="72" y="0"/>
                    <a:pt x="36" y="3"/>
                    <a:pt x="0" y="3"/>
                  </a:cubicBezTo>
                  <a:cubicBezTo>
                    <a:pt x="24" y="63"/>
                    <a:pt x="0" y="122"/>
                    <a:pt x="36" y="170"/>
                  </a:cubicBezTo>
                  <a:cubicBezTo>
                    <a:pt x="72" y="182"/>
                    <a:pt x="143" y="182"/>
                    <a:pt x="215" y="194"/>
                  </a:cubicBezTo>
                  <a:cubicBezTo>
                    <a:pt x="203" y="110"/>
                    <a:pt x="215" y="27"/>
                    <a:pt x="191" y="15"/>
                  </a:cubicBezTo>
                  <a:cubicBezTo>
                    <a:pt x="167" y="3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5" name="Google Shape;11075;p22"/>
            <p:cNvSpPr/>
            <p:nvPr/>
          </p:nvSpPr>
          <p:spPr>
            <a:xfrm>
              <a:off x="4602950" y="2273650"/>
              <a:ext cx="5375" cy="5050"/>
            </a:xfrm>
            <a:custGeom>
              <a:avLst/>
              <a:gdLst/>
              <a:ahLst/>
              <a:cxnLst/>
              <a:rect l="l" t="t" r="r" b="b"/>
              <a:pathLst>
                <a:path w="215" h="202" extrusionOk="0">
                  <a:moveTo>
                    <a:pt x="82" y="1"/>
                  </a:moveTo>
                  <a:cubicBezTo>
                    <a:pt x="64" y="1"/>
                    <a:pt x="48" y="3"/>
                    <a:pt x="36" y="11"/>
                  </a:cubicBezTo>
                  <a:cubicBezTo>
                    <a:pt x="0" y="35"/>
                    <a:pt x="12" y="119"/>
                    <a:pt x="0" y="202"/>
                  </a:cubicBezTo>
                  <a:cubicBezTo>
                    <a:pt x="84" y="190"/>
                    <a:pt x="167" y="190"/>
                    <a:pt x="191" y="178"/>
                  </a:cubicBezTo>
                  <a:cubicBezTo>
                    <a:pt x="215" y="142"/>
                    <a:pt x="203" y="71"/>
                    <a:pt x="203" y="11"/>
                  </a:cubicBezTo>
                  <a:cubicBezTo>
                    <a:pt x="163" y="11"/>
                    <a:pt x="118" y="1"/>
                    <a:pt x="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6" name="Google Shape;11076;p22"/>
            <p:cNvSpPr/>
            <p:nvPr/>
          </p:nvSpPr>
          <p:spPr>
            <a:xfrm>
              <a:off x="4568725" y="2289325"/>
              <a:ext cx="5675" cy="5450"/>
            </a:xfrm>
            <a:custGeom>
              <a:avLst/>
              <a:gdLst/>
              <a:ahLst/>
              <a:cxnLst/>
              <a:rect l="l" t="t" r="r" b="b"/>
              <a:pathLst>
                <a:path w="227" h="218" extrusionOk="0">
                  <a:moveTo>
                    <a:pt x="130" y="0"/>
                  </a:moveTo>
                  <a:cubicBezTo>
                    <a:pt x="101" y="0"/>
                    <a:pt x="71" y="9"/>
                    <a:pt x="60" y="27"/>
                  </a:cubicBezTo>
                  <a:cubicBezTo>
                    <a:pt x="12" y="51"/>
                    <a:pt x="12" y="134"/>
                    <a:pt x="0" y="218"/>
                  </a:cubicBezTo>
                  <a:cubicBezTo>
                    <a:pt x="83" y="194"/>
                    <a:pt x="167" y="206"/>
                    <a:pt x="191" y="170"/>
                  </a:cubicBezTo>
                  <a:cubicBezTo>
                    <a:pt x="226" y="146"/>
                    <a:pt x="226" y="75"/>
                    <a:pt x="191" y="27"/>
                  </a:cubicBezTo>
                  <a:cubicBezTo>
                    <a:pt x="185" y="9"/>
                    <a:pt x="158" y="0"/>
                    <a:pt x="1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7" name="Google Shape;11077;p22"/>
            <p:cNvSpPr/>
            <p:nvPr/>
          </p:nvSpPr>
          <p:spPr>
            <a:xfrm>
              <a:off x="4409475" y="2801400"/>
              <a:ext cx="5375" cy="5350"/>
            </a:xfrm>
            <a:custGeom>
              <a:avLst/>
              <a:gdLst/>
              <a:ahLst/>
              <a:cxnLst/>
              <a:rect l="l" t="t" r="r" b="b"/>
              <a:pathLst>
                <a:path w="215" h="214" extrusionOk="0">
                  <a:moveTo>
                    <a:pt x="136" y="1"/>
                  </a:moveTo>
                  <a:cubicBezTo>
                    <a:pt x="97" y="1"/>
                    <a:pt x="52" y="11"/>
                    <a:pt x="12" y="11"/>
                  </a:cubicBezTo>
                  <a:cubicBezTo>
                    <a:pt x="12" y="47"/>
                    <a:pt x="0" y="118"/>
                    <a:pt x="24" y="154"/>
                  </a:cubicBezTo>
                  <a:cubicBezTo>
                    <a:pt x="60" y="202"/>
                    <a:pt x="131" y="178"/>
                    <a:pt x="215" y="213"/>
                  </a:cubicBezTo>
                  <a:cubicBezTo>
                    <a:pt x="203" y="130"/>
                    <a:pt x="203" y="35"/>
                    <a:pt x="191" y="11"/>
                  </a:cubicBezTo>
                  <a:cubicBezTo>
                    <a:pt x="175" y="3"/>
                    <a:pt x="156" y="1"/>
                    <a:pt x="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8" name="Google Shape;11078;p22"/>
            <p:cNvSpPr/>
            <p:nvPr/>
          </p:nvSpPr>
          <p:spPr>
            <a:xfrm>
              <a:off x="4334150" y="2625225"/>
              <a:ext cx="6000" cy="5600"/>
            </a:xfrm>
            <a:custGeom>
              <a:avLst/>
              <a:gdLst/>
              <a:ahLst/>
              <a:cxnLst/>
              <a:rect l="l" t="t" r="r" b="b"/>
              <a:pathLst>
                <a:path w="240" h="224" extrusionOk="0">
                  <a:moveTo>
                    <a:pt x="150" y="1"/>
                  </a:moveTo>
                  <a:cubicBezTo>
                    <a:pt x="120" y="1"/>
                    <a:pt x="90" y="4"/>
                    <a:pt x="84" y="10"/>
                  </a:cubicBezTo>
                  <a:cubicBezTo>
                    <a:pt x="49" y="57"/>
                    <a:pt x="37" y="117"/>
                    <a:pt x="1" y="224"/>
                  </a:cubicBezTo>
                  <a:cubicBezTo>
                    <a:pt x="108" y="212"/>
                    <a:pt x="180" y="212"/>
                    <a:pt x="215" y="176"/>
                  </a:cubicBezTo>
                  <a:cubicBezTo>
                    <a:pt x="239" y="152"/>
                    <a:pt x="227" y="57"/>
                    <a:pt x="215" y="10"/>
                  </a:cubicBezTo>
                  <a:cubicBezTo>
                    <a:pt x="209" y="4"/>
                    <a:pt x="180" y="1"/>
                    <a:pt x="1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9" name="Google Shape;11079;p22"/>
            <p:cNvSpPr/>
            <p:nvPr/>
          </p:nvSpPr>
          <p:spPr>
            <a:xfrm>
              <a:off x="4719025" y="2441500"/>
              <a:ext cx="5100" cy="6575"/>
            </a:xfrm>
            <a:custGeom>
              <a:avLst/>
              <a:gdLst/>
              <a:ahLst/>
              <a:cxnLst/>
              <a:rect l="l" t="t" r="r" b="b"/>
              <a:pathLst>
                <a:path w="204" h="263" extrusionOk="0">
                  <a:moveTo>
                    <a:pt x="25" y="1"/>
                  </a:moveTo>
                  <a:cubicBezTo>
                    <a:pt x="13" y="24"/>
                    <a:pt x="1" y="60"/>
                    <a:pt x="1" y="84"/>
                  </a:cubicBezTo>
                  <a:cubicBezTo>
                    <a:pt x="13" y="132"/>
                    <a:pt x="1" y="203"/>
                    <a:pt x="25" y="239"/>
                  </a:cubicBezTo>
                  <a:cubicBezTo>
                    <a:pt x="72" y="262"/>
                    <a:pt x="132" y="262"/>
                    <a:pt x="191" y="262"/>
                  </a:cubicBezTo>
                  <a:cubicBezTo>
                    <a:pt x="191" y="203"/>
                    <a:pt x="203" y="132"/>
                    <a:pt x="179" y="72"/>
                  </a:cubicBezTo>
                  <a:cubicBezTo>
                    <a:pt x="144" y="24"/>
                    <a:pt x="72" y="24"/>
                    <a:pt x="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0" name="Google Shape;11080;p22"/>
            <p:cNvSpPr/>
            <p:nvPr/>
          </p:nvSpPr>
          <p:spPr>
            <a:xfrm>
              <a:off x="4740450" y="2581400"/>
              <a:ext cx="5700" cy="4925"/>
            </a:xfrm>
            <a:custGeom>
              <a:avLst/>
              <a:gdLst/>
              <a:ahLst/>
              <a:cxnLst/>
              <a:rect l="l" t="t" r="r" b="b"/>
              <a:pathLst>
                <a:path w="228" h="197" extrusionOk="0">
                  <a:moveTo>
                    <a:pt x="1" y="0"/>
                  </a:moveTo>
                  <a:lnTo>
                    <a:pt x="1" y="0"/>
                  </a:lnTo>
                  <a:cubicBezTo>
                    <a:pt x="25" y="84"/>
                    <a:pt x="25" y="155"/>
                    <a:pt x="49" y="179"/>
                  </a:cubicBezTo>
                  <a:cubicBezTo>
                    <a:pt x="60" y="191"/>
                    <a:pt x="90" y="197"/>
                    <a:pt x="120" y="197"/>
                  </a:cubicBezTo>
                  <a:cubicBezTo>
                    <a:pt x="150" y="197"/>
                    <a:pt x="180" y="191"/>
                    <a:pt x="191" y="179"/>
                  </a:cubicBezTo>
                  <a:cubicBezTo>
                    <a:pt x="227" y="143"/>
                    <a:pt x="227" y="60"/>
                    <a:pt x="191" y="24"/>
                  </a:cubicBezTo>
                  <a:cubicBezTo>
                    <a:pt x="168" y="0"/>
                    <a:pt x="96" y="12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1" name="Google Shape;11081;p22"/>
            <p:cNvSpPr/>
            <p:nvPr/>
          </p:nvSpPr>
          <p:spPr>
            <a:xfrm>
              <a:off x="4324925" y="2565550"/>
              <a:ext cx="5975" cy="5450"/>
            </a:xfrm>
            <a:custGeom>
              <a:avLst/>
              <a:gdLst/>
              <a:ahLst/>
              <a:cxnLst/>
              <a:rect l="l" t="t" r="r" b="b"/>
              <a:pathLst>
                <a:path w="239" h="218" extrusionOk="0">
                  <a:moveTo>
                    <a:pt x="135" y="0"/>
                  </a:moveTo>
                  <a:cubicBezTo>
                    <a:pt x="105" y="0"/>
                    <a:pt x="78" y="3"/>
                    <a:pt x="60" y="15"/>
                  </a:cubicBezTo>
                  <a:cubicBezTo>
                    <a:pt x="13" y="51"/>
                    <a:pt x="37" y="123"/>
                    <a:pt x="1" y="218"/>
                  </a:cubicBezTo>
                  <a:cubicBezTo>
                    <a:pt x="108" y="194"/>
                    <a:pt x="179" y="218"/>
                    <a:pt x="227" y="170"/>
                  </a:cubicBezTo>
                  <a:cubicBezTo>
                    <a:pt x="239" y="134"/>
                    <a:pt x="227" y="63"/>
                    <a:pt x="227" y="3"/>
                  </a:cubicBezTo>
                  <a:cubicBezTo>
                    <a:pt x="197" y="3"/>
                    <a:pt x="165" y="0"/>
                    <a:pt x="1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2" name="Google Shape;11082;p22"/>
            <p:cNvSpPr/>
            <p:nvPr/>
          </p:nvSpPr>
          <p:spPr>
            <a:xfrm>
              <a:off x="4796725" y="2379300"/>
              <a:ext cx="5675" cy="5225"/>
            </a:xfrm>
            <a:custGeom>
              <a:avLst/>
              <a:gdLst/>
              <a:ahLst/>
              <a:cxnLst/>
              <a:rect l="l" t="t" r="r" b="b"/>
              <a:pathLst>
                <a:path w="227" h="209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83"/>
                    <a:pt x="0" y="167"/>
                    <a:pt x="36" y="179"/>
                  </a:cubicBezTo>
                  <a:cubicBezTo>
                    <a:pt x="51" y="194"/>
                    <a:pt x="95" y="209"/>
                    <a:pt x="131" y="209"/>
                  </a:cubicBezTo>
                  <a:cubicBezTo>
                    <a:pt x="152" y="209"/>
                    <a:pt x="170" y="204"/>
                    <a:pt x="179" y="191"/>
                  </a:cubicBezTo>
                  <a:cubicBezTo>
                    <a:pt x="203" y="179"/>
                    <a:pt x="226" y="72"/>
                    <a:pt x="191" y="48"/>
                  </a:cubicBezTo>
                  <a:cubicBezTo>
                    <a:pt x="167" y="12"/>
                    <a:pt x="95" y="1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3" name="Google Shape;11083;p22"/>
            <p:cNvSpPr/>
            <p:nvPr/>
          </p:nvSpPr>
          <p:spPr>
            <a:xfrm>
              <a:off x="4719025" y="2337325"/>
              <a:ext cx="5675" cy="5050"/>
            </a:xfrm>
            <a:custGeom>
              <a:avLst/>
              <a:gdLst/>
              <a:ahLst/>
              <a:cxnLst/>
              <a:rect l="l" t="t" r="r" b="b"/>
              <a:pathLst>
                <a:path w="227" h="202" extrusionOk="0">
                  <a:moveTo>
                    <a:pt x="1" y="0"/>
                  </a:moveTo>
                  <a:cubicBezTo>
                    <a:pt x="13" y="96"/>
                    <a:pt x="1" y="191"/>
                    <a:pt x="25" y="191"/>
                  </a:cubicBezTo>
                  <a:cubicBezTo>
                    <a:pt x="40" y="199"/>
                    <a:pt x="59" y="201"/>
                    <a:pt x="79" y="201"/>
                  </a:cubicBezTo>
                  <a:cubicBezTo>
                    <a:pt x="118" y="201"/>
                    <a:pt x="163" y="191"/>
                    <a:pt x="203" y="191"/>
                  </a:cubicBezTo>
                  <a:cubicBezTo>
                    <a:pt x="203" y="143"/>
                    <a:pt x="227" y="84"/>
                    <a:pt x="191" y="60"/>
                  </a:cubicBezTo>
                  <a:cubicBezTo>
                    <a:pt x="144" y="24"/>
                    <a:pt x="84" y="24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4" name="Google Shape;11084;p22"/>
            <p:cNvSpPr/>
            <p:nvPr/>
          </p:nvSpPr>
          <p:spPr>
            <a:xfrm>
              <a:off x="4292500" y="2728375"/>
              <a:ext cx="5375" cy="5225"/>
            </a:xfrm>
            <a:custGeom>
              <a:avLst/>
              <a:gdLst/>
              <a:ahLst/>
              <a:cxnLst/>
              <a:rect l="l" t="t" r="r" b="b"/>
              <a:pathLst>
                <a:path w="215" h="209" extrusionOk="0">
                  <a:moveTo>
                    <a:pt x="149" y="1"/>
                  </a:moveTo>
                  <a:cubicBezTo>
                    <a:pt x="111" y="1"/>
                    <a:pt x="51" y="27"/>
                    <a:pt x="0" y="27"/>
                  </a:cubicBezTo>
                  <a:cubicBezTo>
                    <a:pt x="24" y="86"/>
                    <a:pt x="0" y="146"/>
                    <a:pt x="36" y="194"/>
                  </a:cubicBezTo>
                  <a:cubicBezTo>
                    <a:pt x="42" y="206"/>
                    <a:pt x="63" y="209"/>
                    <a:pt x="94" y="209"/>
                  </a:cubicBezTo>
                  <a:cubicBezTo>
                    <a:pt x="125" y="209"/>
                    <a:pt x="167" y="206"/>
                    <a:pt x="214" y="206"/>
                  </a:cubicBezTo>
                  <a:cubicBezTo>
                    <a:pt x="202" y="110"/>
                    <a:pt x="202" y="39"/>
                    <a:pt x="167" y="3"/>
                  </a:cubicBezTo>
                  <a:cubicBezTo>
                    <a:pt x="162" y="1"/>
                    <a:pt x="156" y="1"/>
                    <a:pt x="1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5" name="Google Shape;11085;p22"/>
            <p:cNvSpPr/>
            <p:nvPr/>
          </p:nvSpPr>
          <p:spPr>
            <a:xfrm>
              <a:off x="4542525" y="2423200"/>
              <a:ext cx="5975" cy="5525"/>
            </a:xfrm>
            <a:custGeom>
              <a:avLst/>
              <a:gdLst/>
              <a:ahLst/>
              <a:cxnLst/>
              <a:rect l="l" t="t" r="r" b="b"/>
              <a:pathLst>
                <a:path w="239" h="221" extrusionOk="0">
                  <a:moveTo>
                    <a:pt x="131" y="0"/>
                  </a:moveTo>
                  <a:cubicBezTo>
                    <a:pt x="101" y="0"/>
                    <a:pt x="72" y="6"/>
                    <a:pt x="60" y="18"/>
                  </a:cubicBezTo>
                  <a:cubicBezTo>
                    <a:pt x="24" y="54"/>
                    <a:pt x="36" y="113"/>
                    <a:pt x="0" y="221"/>
                  </a:cubicBezTo>
                  <a:cubicBezTo>
                    <a:pt x="96" y="197"/>
                    <a:pt x="167" y="197"/>
                    <a:pt x="215" y="161"/>
                  </a:cubicBezTo>
                  <a:cubicBezTo>
                    <a:pt x="238" y="137"/>
                    <a:pt x="227" y="54"/>
                    <a:pt x="203" y="18"/>
                  </a:cubicBezTo>
                  <a:cubicBezTo>
                    <a:pt x="191" y="6"/>
                    <a:pt x="161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6" name="Google Shape;11086;p22"/>
            <p:cNvSpPr/>
            <p:nvPr/>
          </p:nvSpPr>
          <p:spPr>
            <a:xfrm>
              <a:off x="4435075" y="2498825"/>
              <a:ext cx="5975" cy="5200"/>
            </a:xfrm>
            <a:custGeom>
              <a:avLst/>
              <a:gdLst/>
              <a:ahLst/>
              <a:cxnLst/>
              <a:rect l="l" t="t" r="r" b="b"/>
              <a:pathLst>
                <a:path w="239" h="208" extrusionOk="0">
                  <a:moveTo>
                    <a:pt x="139" y="1"/>
                  </a:moveTo>
                  <a:cubicBezTo>
                    <a:pt x="104" y="1"/>
                    <a:pt x="51" y="14"/>
                    <a:pt x="24" y="41"/>
                  </a:cubicBezTo>
                  <a:cubicBezTo>
                    <a:pt x="0" y="65"/>
                    <a:pt x="0" y="160"/>
                    <a:pt x="24" y="172"/>
                  </a:cubicBezTo>
                  <a:cubicBezTo>
                    <a:pt x="72" y="208"/>
                    <a:pt x="131" y="184"/>
                    <a:pt x="238" y="208"/>
                  </a:cubicBezTo>
                  <a:cubicBezTo>
                    <a:pt x="214" y="113"/>
                    <a:pt x="214" y="53"/>
                    <a:pt x="167" y="5"/>
                  </a:cubicBezTo>
                  <a:cubicBezTo>
                    <a:pt x="161" y="2"/>
                    <a:pt x="151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7" name="Google Shape;11087;p22"/>
            <p:cNvSpPr/>
            <p:nvPr/>
          </p:nvSpPr>
          <p:spPr>
            <a:xfrm>
              <a:off x="4669025" y="2507200"/>
              <a:ext cx="5675" cy="4575"/>
            </a:xfrm>
            <a:custGeom>
              <a:avLst/>
              <a:gdLst/>
              <a:ahLst/>
              <a:cxnLst/>
              <a:rect l="l" t="t" r="r" b="b"/>
              <a:pathLst>
                <a:path w="227" h="183" extrusionOk="0">
                  <a:moveTo>
                    <a:pt x="118" y="1"/>
                  </a:moveTo>
                  <a:cubicBezTo>
                    <a:pt x="87" y="1"/>
                    <a:pt x="54" y="4"/>
                    <a:pt x="24" y="4"/>
                  </a:cubicBezTo>
                  <a:cubicBezTo>
                    <a:pt x="24" y="51"/>
                    <a:pt x="0" y="123"/>
                    <a:pt x="36" y="147"/>
                  </a:cubicBezTo>
                  <a:cubicBezTo>
                    <a:pt x="84" y="182"/>
                    <a:pt x="143" y="171"/>
                    <a:pt x="227" y="182"/>
                  </a:cubicBezTo>
                  <a:cubicBezTo>
                    <a:pt x="215" y="111"/>
                    <a:pt x="227" y="16"/>
                    <a:pt x="203" y="16"/>
                  </a:cubicBezTo>
                  <a:cubicBezTo>
                    <a:pt x="179" y="4"/>
                    <a:pt x="149" y="1"/>
                    <a:pt x="1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8" name="Google Shape;11088;p22"/>
            <p:cNvSpPr/>
            <p:nvPr/>
          </p:nvSpPr>
          <p:spPr>
            <a:xfrm>
              <a:off x="4324350" y="2252900"/>
              <a:ext cx="5375" cy="4975"/>
            </a:xfrm>
            <a:custGeom>
              <a:avLst/>
              <a:gdLst/>
              <a:ahLst/>
              <a:cxnLst/>
              <a:rect l="l" t="t" r="r" b="b"/>
              <a:pathLst>
                <a:path w="215" h="199" extrusionOk="0">
                  <a:moveTo>
                    <a:pt x="122" y="0"/>
                  </a:moveTo>
                  <a:cubicBezTo>
                    <a:pt x="88" y="0"/>
                    <a:pt x="52" y="6"/>
                    <a:pt x="24" y="20"/>
                  </a:cubicBezTo>
                  <a:cubicBezTo>
                    <a:pt x="0" y="44"/>
                    <a:pt x="12" y="115"/>
                    <a:pt x="12" y="198"/>
                  </a:cubicBezTo>
                  <a:cubicBezTo>
                    <a:pt x="95" y="187"/>
                    <a:pt x="179" y="187"/>
                    <a:pt x="202" y="139"/>
                  </a:cubicBezTo>
                  <a:cubicBezTo>
                    <a:pt x="214" y="127"/>
                    <a:pt x="214" y="20"/>
                    <a:pt x="191" y="8"/>
                  </a:cubicBezTo>
                  <a:cubicBezTo>
                    <a:pt x="171" y="3"/>
                    <a:pt x="147" y="0"/>
                    <a:pt x="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9" name="Google Shape;11089;p22"/>
            <p:cNvSpPr/>
            <p:nvPr/>
          </p:nvSpPr>
          <p:spPr>
            <a:xfrm>
              <a:off x="4814575" y="2763675"/>
              <a:ext cx="4800" cy="5275"/>
            </a:xfrm>
            <a:custGeom>
              <a:avLst/>
              <a:gdLst/>
              <a:ahLst/>
              <a:cxnLst/>
              <a:rect l="l" t="t" r="r" b="b"/>
              <a:pathLst>
                <a:path w="192" h="211" extrusionOk="0">
                  <a:moveTo>
                    <a:pt x="90" y="1"/>
                  </a:moveTo>
                  <a:cubicBezTo>
                    <a:pt x="70" y="1"/>
                    <a:pt x="53" y="4"/>
                    <a:pt x="48" y="8"/>
                  </a:cubicBezTo>
                  <a:cubicBezTo>
                    <a:pt x="13" y="56"/>
                    <a:pt x="13" y="115"/>
                    <a:pt x="1" y="210"/>
                  </a:cubicBezTo>
                  <a:cubicBezTo>
                    <a:pt x="42" y="198"/>
                    <a:pt x="84" y="198"/>
                    <a:pt x="117" y="198"/>
                  </a:cubicBezTo>
                  <a:cubicBezTo>
                    <a:pt x="149" y="198"/>
                    <a:pt x="173" y="198"/>
                    <a:pt x="179" y="187"/>
                  </a:cubicBezTo>
                  <a:cubicBezTo>
                    <a:pt x="191" y="151"/>
                    <a:pt x="191" y="68"/>
                    <a:pt x="179" y="32"/>
                  </a:cubicBezTo>
                  <a:cubicBezTo>
                    <a:pt x="172" y="9"/>
                    <a:pt x="126" y="1"/>
                    <a:pt x="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0" name="Google Shape;11090;p22"/>
            <p:cNvSpPr/>
            <p:nvPr/>
          </p:nvSpPr>
          <p:spPr>
            <a:xfrm>
              <a:off x="4844650" y="2408675"/>
              <a:ext cx="5675" cy="5175"/>
            </a:xfrm>
            <a:custGeom>
              <a:avLst/>
              <a:gdLst/>
              <a:ahLst/>
              <a:cxnLst/>
              <a:rect l="l" t="t" r="r" b="b"/>
              <a:pathLst>
                <a:path w="227" h="207" extrusionOk="0">
                  <a:moveTo>
                    <a:pt x="85" y="1"/>
                  </a:moveTo>
                  <a:cubicBezTo>
                    <a:pt x="69" y="1"/>
                    <a:pt x="55" y="5"/>
                    <a:pt x="48" y="16"/>
                  </a:cubicBezTo>
                  <a:cubicBezTo>
                    <a:pt x="12" y="40"/>
                    <a:pt x="12" y="123"/>
                    <a:pt x="0" y="206"/>
                  </a:cubicBezTo>
                  <a:cubicBezTo>
                    <a:pt x="95" y="194"/>
                    <a:pt x="155" y="194"/>
                    <a:pt x="191" y="171"/>
                  </a:cubicBezTo>
                  <a:cubicBezTo>
                    <a:pt x="226" y="159"/>
                    <a:pt x="226" y="63"/>
                    <a:pt x="191" y="40"/>
                  </a:cubicBezTo>
                  <a:cubicBezTo>
                    <a:pt x="174" y="23"/>
                    <a:pt x="123" y="1"/>
                    <a:pt x="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1" name="Google Shape;11091;p22"/>
            <p:cNvSpPr/>
            <p:nvPr/>
          </p:nvSpPr>
          <p:spPr>
            <a:xfrm>
              <a:off x="4802675" y="2446275"/>
              <a:ext cx="5075" cy="5075"/>
            </a:xfrm>
            <a:custGeom>
              <a:avLst/>
              <a:gdLst/>
              <a:ahLst/>
              <a:cxnLst/>
              <a:rect l="l" t="t" r="r" b="b"/>
              <a:pathLst>
                <a:path w="203" h="203" extrusionOk="0">
                  <a:moveTo>
                    <a:pt x="191" y="0"/>
                  </a:moveTo>
                  <a:cubicBezTo>
                    <a:pt x="131" y="12"/>
                    <a:pt x="60" y="0"/>
                    <a:pt x="36" y="24"/>
                  </a:cubicBezTo>
                  <a:cubicBezTo>
                    <a:pt x="0" y="60"/>
                    <a:pt x="12" y="131"/>
                    <a:pt x="0" y="202"/>
                  </a:cubicBezTo>
                  <a:cubicBezTo>
                    <a:pt x="72" y="191"/>
                    <a:pt x="167" y="202"/>
                    <a:pt x="179" y="167"/>
                  </a:cubicBezTo>
                  <a:cubicBezTo>
                    <a:pt x="203" y="119"/>
                    <a:pt x="191" y="60"/>
                    <a:pt x="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2" name="Google Shape;11092;p22"/>
            <p:cNvSpPr/>
            <p:nvPr/>
          </p:nvSpPr>
          <p:spPr>
            <a:xfrm>
              <a:off x="4484475" y="2687675"/>
              <a:ext cx="4800" cy="6050"/>
            </a:xfrm>
            <a:custGeom>
              <a:avLst/>
              <a:gdLst/>
              <a:ahLst/>
              <a:cxnLst/>
              <a:rect l="l" t="t" r="r" b="b"/>
              <a:pathLst>
                <a:path w="192" h="242" extrusionOk="0">
                  <a:moveTo>
                    <a:pt x="60" y="0"/>
                  </a:moveTo>
                  <a:cubicBezTo>
                    <a:pt x="48" y="12"/>
                    <a:pt x="24" y="12"/>
                    <a:pt x="12" y="24"/>
                  </a:cubicBezTo>
                  <a:cubicBezTo>
                    <a:pt x="1" y="95"/>
                    <a:pt x="1" y="167"/>
                    <a:pt x="1" y="226"/>
                  </a:cubicBezTo>
                  <a:cubicBezTo>
                    <a:pt x="1" y="226"/>
                    <a:pt x="54" y="241"/>
                    <a:pt x="87" y="241"/>
                  </a:cubicBezTo>
                  <a:cubicBezTo>
                    <a:pt x="96" y="241"/>
                    <a:pt x="103" y="241"/>
                    <a:pt x="108" y="238"/>
                  </a:cubicBezTo>
                  <a:cubicBezTo>
                    <a:pt x="143" y="226"/>
                    <a:pt x="191" y="155"/>
                    <a:pt x="179" y="131"/>
                  </a:cubicBezTo>
                  <a:cubicBezTo>
                    <a:pt x="155" y="71"/>
                    <a:pt x="108" y="48"/>
                    <a:pt x="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3" name="Google Shape;11093;p22"/>
            <p:cNvSpPr/>
            <p:nvPr/>
          </p:nvSpPr>
          <p:spPr>
            <a:xfrm>
              <a:off x="4293675" y="2462325"/>
              <a:ext cx="5675" cy="5100"/>
            </a:xfrm>
            <a:custGeom>
              <a:avLst/>
              <a:gdLst/>
              <a:ahLst/>
              <a:cxnLst/>
              <a:rect l="l" t="t" r="r" b="b"/>
              <a:pathLst>
                <a:path w="227" h="204" extrusionOk="0">
                  <a:moveTo>
                    <a:pt x="191" y="1"/>
                  </a:moveTo>
                  <a:cubicBezTo>
                    <a:pt x="132" y="13"/>
                    <a:pt x="72" y="1"/>
                    <a:pt x="36" y="25"/>
                  </a:cubicBezTo>
                  <a:cubicBezTo>
                    <a:pt x="1" y="61"/>
                    <a:pt x="13" y="132"/>
                    <a:pt x="1" y="203"/>
                  </a:cubicBezTo>
                  <a:cubicBezTo>
                    <a:pt x="84" y="191"/>
                    <a:pt x="167" y="203"/>
                    <a:pt x="191" y="156"/>
                  </a:cubicBezTo>
                  <a:cubicBezTo>
                    <a:pt x="227" y="132"/>
                    <a:pt x="191" y="61"/>
                    <a:pt x="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4" name="Google Shape;11094;p22"/>
            <p:cNvSpPr/>
            <p:nvPr/>
          </p:nvSpPr>
          <p:spPr>
            <a:xfrm>
              <a:off x="4744625" y="2878450"/>
              <a:ext cx="5375" cy="5275"/>
            </a:xfrm>
            <a:custGeom>
              <a:avLst/>
              <a:gdLst/>
              <a:ahLst/>
              <a:cxnLst/>
              <a:rect l="l" t="t" r="r" b="b"/>
              <a:pathLst>
                <a:path w="215" h="211" extrusionOk="0">
                  <a:moveTo>
                    <a:pt x="1" y="1"/>
                  </a:moveTo>
                  <a:cubicBezTo>
                    <a:pt x="13" y="96"/>
                    <a:pt x="13" y="156"/>
                    <a:pt x="48" y="203"/>
                  </a:cubicBezTo>
                  <a:cubicBezTo>
                    <a:pt x="53" y="208"/>
                    <a:pt x="70" y="210"/>
                    <a:pt x="90" y="210"/>
                  </a:cubicBezTo>
                  <a:cubicBezTo>
                    <a:pt x="126" y="210"/>
                    <a:pt x="172" y="202"/>
                    <a:pt x="179" y="179"/>
                  </a:cubicBezTo>
                  <a:cubicBezTo>
                    <a:pt x="215" y="144"/>
                    <a:pt x="215" y="84"/>
                    <a:pt x="215" y="25"/>
                  </a:cubicBezTo>
                  <a:cubicBezTo>
                    <a:pt x="155" y="1"/>
                    <a:pt x="96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5" name="Google Shape;11095;p22"/>
            <p:cNvSpPr/>
            <p:nvPr/>
          </p:nvSpPr>
          <p:spPr>
            <a:xfrm>
              <a:off x="4405300" y="2745700"/>
              <a:ext cx="5675" cy="5400"/>
            </a:xfrm>
            <a:custGeom>
              <a:avLst/>
              <a:gdLst/>
              <a:ahLst/>
              <a:cxnLst/>
              <a:rect l="l" t="t" r="r" b="b"/>
              <a:pathLst>
                <a:path w="227" h="216" extrusionOk="0">
                  <a:moveTo>
                    <a:pt x="111" y="0"/>
                  </a:moveTo>
                  <a:cubicBezTo>
                    <a:pt x="91" y="0"/>
                    <a:pt x="73" y="4"/>
                    <a:pt x="60" y="13"/>
                  </a:cubicBezTo>
                  <a:cubicBezTo>
                    <a:pt x="36" y="48"/>
                    <a:pt x="36" y="120"/>
                    <a:pt x="1" y="215"/>
                  </a:cubicBezTo>
                  <a:cubicBezTo>
                    <a:pt x="108" y="191"/>
                    <a:pt x="179" y="215"/>
                    <a:pt x="191" y="179"/>
                  </a:cubicBezTo>
                  <a:cubicBezTo>
                    <a:pt x="227" y="155"/>
                    <a:pt x="227" y="72"/>
                    <a:pt x="191" y="36"/>
                  </a:cubicBezTo>
                  <a:cubicBezTo>
                    <a:pt x="183" y="13"/>
                    <a:pt x="146" y="0"/>
                    <a:pt x="1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6" name="Google Shape;11096;p22"/>
            <p:cNvSpPr/>
            <p:nvPr/>
          </p:nvSpPr>
          <p:spPr>
            <a:xfrm>
              <a:off x="4338625" y="2581200"/>
              <a:ext cx="5375" cy="4975"/>
            </a:xfrm>
            <a:custGeom>
              <a:avLst/>
              <a:gdLst/>
              <a:ahLst/>
              <a:cxnLst/>
              <a:rect l="l" t="t" r="r" b="b"/>
              <a:pathLst>
                <a:path w="215" h="199" extrusionOk="0">
                  <a:moveTo>
                    <a:pt x="112" y="1"/>
                  </a:moveTo>
                  <a:cubicBezTo>
                    <a:pt x="81" y="1"/>
                    <a:pt x="45" y="8"/>
                    <a:pt x="24" y="8"/>
                  </a:cubicBezTo>
                  <a:cubicBezTo>
                    <a:pt x="24" y="68"/>
                    <a:pt x="1" y="128"/>
                    <a:pt x="36" y="163"/>
                  </a:cubicBezTo>
                  <a:cubicBezTo>
                    <a:pt x="48" y="199"/>
                    <a:pt x="120" y="187"/>
                    <a:pt x="215" y="199"/>
                  </a:cubicBezTo>
                  <a:cubicBezTo>
                    <a:pt x="203" y="104"/>
                    <a:pt x="215" y="44"/>
                    <a:pt x="167" y="20"/>
                  </a:cubicBezTo>
                  <a:cubicBezTo>
                    <a:pt x="157" y="5"/>
                    <a:pt x="136" y="1"/>
                    <a:pt x="1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7" name="Google Shape;11097;p22"/>
            <p:cNvSpPr/>
            <p:nvPr/>
          </p:nvSpPr>
          <p:spPr>
            <a:xfrm>
              <a:off x="4178475" y="2522100"/>
              <a:ext cx="5400" cy="4850"/>
            </a:xfrm>
            <a:custGeom>
              <a:avLst/>
              <a:gdLst/>
              <a:ahLst/>
              <a:cxnLst/>
              <a:rect l="l" t="t" r="r" b="b"/>
              <a:pathLst>
                <a:path w="216" h="194" extrusionOk="0">
                  <a:moveTo>
                    <a:pt x="101" y="0"/>
                  </a:moveTo>
                  <a:cubicBezTo>
                    <a:pt x="72" y="0"/>
                    <a:pt x="43" y="3"/>
                    <a:pt x="13" y="3"/>
                  </a:cubicBezTo>
                  <a:cubicBezTo>
                    <a:pt x="13" y="63"/>
                    <a:pt x="1" y="122"/>
                    <a:pt x="25" y="146"/>
                  </a:cubicBezTo>
                  <a:cubicBezTo>
                    <a:pt x="60" y="182"/>
                    <a:pt x="120" y="182"/>
                    <a:pt x="215" y="194"/>
                  </a:cubicBezTo>
                  <a:cubicBezTo>
                    <a:pt x="203" y="110"/>
                    <a:pt x="203" y="27"/>
                    <a:pt x="180" y="15"/>
                  </a:cubicBezTo>
                  <a:cubicBezTo>
                    <a:pt x="156" y="3"/>
                    <a:pt x="129" y="0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8" name="Google Shape;11098;p22"/>
            <p:cNvSpPr/>
            <p:nvPr/>
          </p:nvSpPr>
          <p:spPr>
            <a:xfrm>
              <a:off x="4362725" y="2449700"/>
              <a:ext cx="5400" cy="5225"/>
            </a:xfrm>
            <a:custGeom>
              <a:avLst/>
              <a:gdLst/>
              <a:ahLst/>
              <a:cxnLst/>
              <a:rect l="l" t="t" r="r" b="b"/>
              <a:pathLst>
                <a:path w="216" h="209" extrusionOk="0">
                  <a:moveTo>
                    <a:pt x="126" y="1"/>
                  </a:moveTo>
                  <a:cubicBezTo>
                    <a:pt x="89" y="1"/>
                    <a:pt x="33" y="9"/>
                    <a:pt x="25" y="18"/>
                  </a:cubicBezTo>
                  <a:cubicBezTo>
                    <a:pt x="1" y="65"/>
                    <a:pt x="1" y="137"/>
                    <a:pt x="37" y="185"/>
                  </a:cubicBezTo>
                  <a:cubicBezTo>
                    <a:pt x="49" y="208"/>
                    <a:pt x="132" y="208"/>
                    <a:pt x="215" y="208"/>
                  </a:cubicBezTo>
                  <a:cubicBezTo>
                    <a:pt x="191" y="125"/>
                    <a:pt x="203" y="54"/>
                    <a:pt x="156" y="6"/>
                  </a:cubicBezTo>
                  <a:cubicBezTo>
                    <a:pt x="152" y="2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9" name="Google Shape;11099;p22"/>
            <p:cNvSpPr/>
            <p:nvPr/>
          </p:nvSpPr>
          <p:spPr>
            <a:xfrm>
              <a:off x="4442500" y="2507375"/>
              <a:ext cx="4800" cy="5600"/>
            </a:xfrm>
            <a:custGeom>
              <a:avLst/>
              <a:gdLst/>
              <a:ahLst/>
              <a:cxnLst/>
              <a:rect l="l" t="t" r="r" b="b"/>
              <a:pathLst>
                <a:path w="192" h="224" extrusionOk="0">
                  <a:moveTo>
                    <a:pt x="88" y="1"/>
                  </a:moveTo>
                  <a:cubicBezTo>
                    <a:pt x="63" y="1"/>
                    <a:pt x="41" y="4"/>
                    <a:pt x="37" y="9"/>
                  </a:cubicBezTo>
                  <a:cubicBezTo>
                    <a:pt x="1" y="56"/>
                    <a:pt x="1" y="128"/>
                    <a:pt x="13" y="175"/>
                  </a:cubicBezTo>
                  <a:cubicBezTo>
                    <a:pt x="13" y="187"/>
                    <a:pt x="96" y="199"/>
                    <a:pt x="179" y="223"/>
                  </a:cubicBezTo>
                  <a:cubicBezTo>
                    <a:pt x="179" y="128"/>
                    <a:pt x="191" y="56"/>
                    <a:pt x="179" y="21"/>
                  </a:cubicBezTo>
                  <a:cubicBezTo>
                    <a:pt x="165" y="7"/>
                    <a:pt x="123" y="1"/>
                    <a:pt x="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0" name="Google Shape;11100;p22"/>
            <p:cNvSpPr/>
            <p:nvPr/>
          </p:nvSpPr>
          <p:spPr>
            <a:xfrm>
              <a:off x="4267200" y="2495900"/>
              <a:ext cx="5375" cy="5150"/>
            </a:xfrm>
            <a:custGeom>
              <a:avLst/>
              <a:gdLst/>
              <a:ahLst/>
              <a:cxnLst/>
              <a:rect l="l" t="t" r="r" b="b"/>
              <a:pathLst>
                <a:path w="215" h="206" extrusionOk="0">
                  <a:moveTo>
                    <a:pt x="106" y="0"/>
                  </a:moveTo>
                  <a:cubicBezTo>
                    <a:pt x="77" y="0"/>
                    <a:pt x="48" y="9"/>
                    <a:pt x="36" y="27"/>
                  </a:cubicBezTo>
                  <a:cubicBezTo>
                    <a:pt x="0" y="51"/>
                    <a:pt x="0" y="122"/>
                    <a:pt x="24" y="158"/>
                  </a:cubicBezTo>
                  <a:cubicBezTo>
                    <a:pt x="48" y="182"/>
                    <a:pt x="107" y="182"/>
                    <a:pt x="214" y="206"/>
                  </a:cubicBezTo>
                  <a:cubicBezTo>
                    <a:pt x="202" y="99"/>
                    <a:pt x="202" y="39"/>
                    <a:pt x="167" y="27"/>
                  </a:cubicBezTo>
                  <a:cubicBezTo>
                    <a:pt x="161" y="9"/>
                    <a:pt x="134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1" name="Google Shape;11101;p22"/>
            <p:cNvSpPr/>
            <p:nvPr/>
          </p:nvSpPr>
          <p:spPr>
            <a:xfrm>
              <a:off x="4688975" y="2281950"/>
              <a:ext cx="5075" cy="4850"/>
            </a:xfrm>
            <a:custGeom>
              <a:avLst/>
              <a:gdLst/>
              <a:ahLst/>
              <a:cxnLst/>
              <a:rect l="l" t="t" r="r" b="b"/>
              <a:pathLst>
                <a:path w="203" h="194" extrusionOk="0">
                  <a:moveTo>
                    <a:pt x="191" y="1"/>
                  </a:moveTo>
                  <a:cubicBezTo>
                    <a:pt x="177" y="8"/>
                    <a:pt x="160" y="10"/>
                    <a:pt x="143" y="10"/>
                  </a:cubicBezTo>
                  <a:cubicBezTo>
                    <a:pt x="126" y="10"/>
                    <a:pt x="107" y="8"/>
                    <a:pt x="90" y="8"/>
                  </a:cubicBezTo>
                  <a:cubicBezTo>
                    <a:pt x="69" y="8"/>
                    <a:pt x="50" y="11"/>
                    <a:pt x="36" y="25"/>
                  </a:cubicBezTo>
                  <a:cubicBezTo>
                    <a:pt x="12" y="37"/>
                    <a:pt x="12" y="108"/>
                    <a:pt x="0" y="191"/>
                  </a:cubicBezTo>
                  <a:cubicBezTo>
                    <a:pt x="34" y="191"/>
                    <a:pt x="65" y="193"/>
                    <a:pt x="92" y="193"/>
                  </a:cubicBezTo>
                  <a:cubicBezTo>
                    <a:pt x="133" y="193"/>
                    <a:pt x="164" y="189"/>
                    <a:pt x="179" y="168"/>
                  </a:cubicBezTo>
                  <a:cubicBezTo>
                    <a:pt x="203" y="132"/>
                    <a:pt x="191" y="60"/>
                    <a:pt x="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2" name="Google Shape;11102;p22"/>
            <p:cNvSpPr/>
            <p:nvPr/>
          </p:nvSpPr>
          <p:spPr>
            <a:xfrm>
              <a:off x="4198425" y="2538875"/>
              <a:ext cx="4800" cy="5400"/>
            </a:xfrm>
            <a:custGeom>
              <a:avLst/>
              <a:gdLst/>
              <a:ahLst/>
              <a:cxnLst/>
              <a:rect l="l" t="t" r="r" b="b"/>
              <a:pathLst>
                <a:path w="192" h="216" extrusionOk="0">
                  <a:moveTo>
                    <a:pt x="88" y="0"/>
                  </a:moveTo>
                  <a:cubicBezTo>
                    <a:pt x="71" y="0"/>
                    <a:pt x="56" y="3"/>
                    <a:pt x="48" y="11"/>
                  </a:cubicBezTo>
                  <a:cubicBezTo>
                    <a:pt x="13" y="47"/>
                    <a:pt x="13" y="118"/>
                    <a:pt x="1" y="213"/>
                  </a:cubicBezTo>
                  <a:cubicBezTo>
                    <a:pt x="29" y="213"/>
                    <a:pt x="62" y="215"/>
                    <a:pt x="91" y="215"/>
                  </a:cubicBezTo>
                  <a:cubicBezTo>
                    <a:pt x="135" y="215"/>
                    <a:pt x="172" y="211"/>
                    <a:pt x="179" y="189"/>
                  </a:cubicBezTo>
                  <a:cubicBezTo>
                    <a:pt x="191" y="142"/>
                    <a:pt x="191" y="70"/>
                    <a:pt x="191" y="11"/>
                  </a:cubicBezTo>
                  <a:cubicBezTo>
                    <a:pt x="167" y="11"/>
                    <a:pt x="122" y="0"/>
                    <a:pt x="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3" name="Google Shape;11103;p22"/>
            <p:cNvSpPr/>
            <p:nvPr/>
          </p:nvSpPr>
          <p:spPr>
            <a:xfrm>
              <a:off x="4162125" y="2320950"/>
              <a:ext cx="5075" cy="4800"/>
            </a:xfrm>
            <a:custGeom>
              <a:avLst/>
              <a:gdLst/>
              <a:ahLst/>
              <a:cxnLst/>
              <a:rect l="l" t="t" r="r" b="b"/>
              <a:pathLst>
                <a:path w="203" h="192" extrusionOk="0">
                  <a:moveTo>
                    <a:pt x="203" y="1"/>
                  </a:moveTo>
                  <a:cubicBezTo>
                    <a:pt x="119" y="24"/>
                    <a:pt x="36" y="12"/>
                    <a:pt x="24" y="36"/>
                  </a:cubicBezTo>
                  <a:cubicBezTo>
                    <a:pt x="0" y="72"/>
                    <a:pt x="12" y="143"/>
                    <a:pt x="12" y="191"/>
                  </a:cubicBezTo>
                  <a:cubicBezTo>
                    <a:pt x="72" y="191"/>
                    <a:pt x="131" y="191"/>
                    <a:pt x="191" y="179"/>
                  </a:cubicBezTo>
                  <a:cubicBezTo>
                    <a:pt x="203" y="155"/>
                    <a:pt x="191" y="84"/>
                    <a:pt x="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4" name="Google Shape;11104;p22"/>
            <p:cNvSpPr/>
            <p:nvPr/>
          </p:nvSpPr>
          <p:spPr>
            <a:xfrm>
              <a:off x="4420475" y="2273925"/>
              <a:ext cx="5400" cy="4975"/>
            </a:xfrm>
            <a:custGeom>
              <a:avLst/>
              <a:gdLst/>
              <a:ahLst/>
              <a:cxnLst/>
              <a:rect l="l" t="t" r="r" b="b"/>
              <a:pathLst>
                <a:path w="216" h="199" extrusionOk="0">
                  <a:moveTo>
                    <a:pt x="1" y="0"/>
                  </a:moveTo>
                  <a:lnTo>
                    <a:pt x="1" y="0"/>
                  </a:lnTo>
                  <a:cubicBezTo>
                    <a:pt x="36" y="96"/>
                    <a:pt x="25" y="155"/>
                    <a:pt x="48" y="179"/>
                  </a:cubicBezTo>
                  <a:cubicBezTo>
                    <a:pt x="59" y="194"/>
                    <a:pt x="80" y="199"/>
                    <a:pt x="103" y="199"/>
                  </a:cubicBezTo>
                  <a:cubicBezTo>
                    <a:pt x="135" y="199"/>
                    <a:pt x="171" y="191"/>
                    <a:pt x="191" y="191"/>
                  </a:cubicBezTo>
                  <a:cubicBezTo>
                    <a:pt x="191" y="131"/>
                    <a:pt x="215" y="72"/>
                    <a:pt x="179" y="36"/>
                  </a:cubicBezTo>
                  <a:cubicBezTo>
                    <a:pt x="167" y="0"/>
                    <a:pt x="96" y="12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5" name="Google Shape;11105;p22"/>
            <p:cNvSpPr/>
            <p:nvPr/>
          </p:nvSpPr>
          <p:spPr>
            <a:xfrm>
              <a:off x="4447575" y="2515325"/>
              <a:ext cx="5075" cy="5375"/>
            </a:xfrm>
            <a:custGeom>
              <a:avLst/>
              <a:gdLst/>
              <a:ahLst/>
              <a:cxnLst/>
              <a:rect l="l" t="t" r="r" b="b"/>
              <a:pathLst>
                <a:path w="203" h="215" extrusionOk="0">
                  <a:moveTo>
                    <a:pt x="203" y="0"/>
                  </a:moveTo>
                  <a:cubicBezTo>
                    <a:pt x="131" y="24"/>
                    <a:pt x="36" y="0"/>
                    <a:pt x="36" y="48"/>
                  </a:cubicBezTo>
                  <a:cubicBezTo>
                    <a:pt x="0" y="96"/>
                    <a:pt x="36" y="155"/>
                    <a:pt x="36" y="215"/>
                  </a:cubicBezTo>
                  <a:cubicBezTo>
                    <a:pt x="84" y="203"/>
                    <a:pt x="143" y="215"/>
                    <a:pt x="167" y="179"/>
                  </a:cubicBezTo>
                  <a:cubicBezTo>
                    <a:pt x="203" y="155"/>
                    <a:pt x="191" y="84"/>
                    <a:pt x="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6" name="Google Shape;11106;p22"/>
            <p:cNvSpPr/>
            <p:nvPr/>
          </p:nvSpPr>
          <p:spPr>
            <a:xfrm>
              <a:off x="4601750" y="2634375"/>
              <a:ext cx="5375" cy="5425"/>
            </a:xfrm>
            <a:custGeom>
              <a:avLst/>
              <a:gdLst/>
              <a:ahLst/>
              <a:cxnLst/>
              <a:rect l="l" t="t" r="r" b="b"/>
              <a:pathLst>
                <a:path w="215" h="217" extrusionOk="0">
                  <a:moveTo>
                    <a:pt x="1" y="1"/>
                  </a:moveTo>
                  <a:cubicBezTo>
                    <a:pt x="13" y="96"/>
                    <a:pt x="13" y="156"/>
                    <a:pt x="60" y="203"/>
                  </a:cubicBezTo>
                  <a:cubicBezTo>
                    <a:pt x="65" y="213"/>
                    <a:pt x="87" y="217"/>
                    <a:pt x="111" y="217"/>
                  </a:cubicBezTo>
                  <a:cubicBezTo>
                    <a:pt x="144" y="217"/>
                    <a:pt x="179" y="210"/>
                    <a:pt x="179" y="203"/>
                  </a:cubicBezTo>
                  <a:cubicBezTo>
                    <a:pt x="191" y="144"/>
                    <a:pt x="215" y="84"/>
                    <a:pt x="179" y="37"/>
                  </a:cubicBezTo>
                  <a:cubicBezTo>
                    <a:pt x="167" y="1"/>
                    <a:pt x="84" y="25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7" name="Google Shape;11107;p22"/>
            <p:cNvSpPr/>
            <p:nvPr/>
          </p:nvSpPr>
          <p:spPr>
            <a:xfrm>
              <a:off x="4384475" y="2431725"/>
              <a:ext cx="5375" cy="4750"/>
            </a:xfrm>
            <a:custGeom>
              <a:avLst/>
              <a:gdLst/>
              <a:ahLst/>
              <a:cxnLst/>
              <a:rect l="l" t="t" r="r" b="b"/>
              <a:pathLst>
                <a:path w="215" h="190" extrusionOk="0">
                  <a:moveTo>
                    <a:pt x="97" y="1"/>
                  </a:moveTo>
                  <a:cubicBezTo>
                    <a:pt x="83" y="1"/>
                    <a:pt x="70" y="4"/>
                    <a:pt x="60" y="11"/>
                  </a:cubicBezTo>
                  <a:cubicBezTo>
                    <a:pt x="36" y="34"/>
                    <a:pt x="36" y="106"/>
                    <a:pt x="0" y="189"/>
                  </a:cubicBezTo>
                  <a:cubicBezTo>
                    <a:pt x="32" y="185"/>
                    <a:pt x="61" y="184"/>
                    <a:pt x="86" y="184"/>
                  </a:cubicBezTo>
                  <a:cubicBezTo>
                    <a:pt x="136" y="184"/>
                    <a:pt x="171" y="189"/>
                    <a:pt x="179" y="189"/>
                  </a:cubicBezTo>
                  <a:cubicBezTo>
                    <a:pt x="214" y="153"/>
                    <a:pt x="214" y="94"/>
                    <a:pt x="214" y="34"/>
                  </a:cubicBezTo>
                  <a:cubicBezTo>
                    <a:pt x="172" y="18"/>
                    <a:pt x="130" y="1"/>
                    <a:pt x="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8" name="Google Shape;11108;p22"/>
            <p:cNvSpPr/>
            <p:nvPr/>
          </p:nvSpPr>
          <p:spPr>
            <a:xfrm>
              <a:off x="4629425" y="2735475"/>
              <a:ext cx="5100" cy="5200"/>
            </a:xfrm>
            <a:custGeom>
              <a:avLst/>
              <a:gdLst/>
              <a:ahLst/>
              <a:cxnLst/>
              <a:rect l="l" t="t" r="r" b="b"/>
              <a:pathLst>
                <a:path w="204" h="208" extrusionOk="0">
                  <a:moveTo>
                    <a:pt x="84" y="0"/>
                  </a:moveTo>
                  <a:cubicBezTo>
                    <a:pt x="72" y="0"/>
                    <a:pt x="63" y="2"/>
                    <a:pt x="60" y="5"/>
                  </a:cubicBezTo>
                  <a:cubicBezTo>
                    <a:pt x="13" y="41"/>
                    <a:pt x="25" y="112"/>
                    <a:pt x="1" y="207"/>
                  </a:cubicBezTo>
                  <a:cubicBezTo>
                    <a:pt x="84" y="183"/>
                    <a:pt x="144" y="183"/>
                    <a:pt x="180" y="172"/>
                  </a:cubicBezTo>
                  <a:cubicBezTo>
                    <a:pt x="191" y="148"/>
                    <a:pt x="203" y="53"/>
                    <a:pt x="191" y="41"/>
                  </a:cubicBezTo>
                  <a:cubicBezTo>
                    <a:pt x="182" y="14"/>
                    <a:pt x="120" y="0"/>
                    <a:pt x="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9" name="Google Shape;11109;p22"/>
            <p:cNvSpPr/>
            <p:nvPr/>
          </p:nvSpPr>
          <p:spPr>
            <a:xfrm>
              <a:off x="4329100" y="2403575"/>
              <a:ext cx="5075" cy="4625"/>
            </a:xfrm>
            <a:custGeom>
              <a:avLst/>
              <a:gdLst/>
              <a:ahLst/>
              <a:cxnLst/>
              <a:rect l="l" t="t" r="r" b="b"/>
              <a:pathLst>
                <a:path w="203" h="185" extrusionOk="0">
                  <a:moveTo>
                    <a:pt x="90" y="1"/>
                  </a:moveTo>
                  <a:cubicBezTo>
                    <a:pt x="77" y="1"/>
                    <a:pt x="66" y="2"/>
                    <a:pt x="60" y="5"/>
                  </a:cubicBezTo>
                  <a:cubicBezTo>
                    <a:pt x="24" y="29"/>
                    <a:pt x="24" y="101"/>
                    <a:pt x="1" y="184"/>
                  </a:cubicBezTo>
                  <a:cubicBezTo>
                    <a:pt x="84" y="172"/>
                    <a:pt x="143" y="184"/>
                    <a:pt x="191" y="160"/>
                  </a:cubicBezTo>
                  <a:cubicBezTo>
                    <a:pt x="203" y="125"/>
                    <a:pt x="203" y="65"/>
                    <a:pt x="203" y="29"/>
                  </a:cubicBezTo>
                  <a:cubicBezTo>
                    <a:pt x="177" y="12"/>
                    <a:pt x="125" y="1"/>
                    <a:pt x="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0" name="Google Shape;11110;p22"/>
            <p:cNvSpPr/>
            <p:nvPr/>
          </p:nvSpPr>
          <p:spPr>
            <a:xfrm>
              <a:off x="4286525" y="2441725"/>
              <a:ext cx="5700" cy="4850"/>
            </a:xfrm>
            <a:custGeom>
              <a:avLst/>
              <a:gdLst/>
              <a:ahLst/>
              <a:cxnLst/>
              <a:rect l="l" t="t" r="r" b="b"/>
              <a:pathLst>
                <a:path w="228" h="194" extrusionOk="0">
                  <a:moveTo>
                    <a:pt x="133" y="0"/>
                  </a:moveTo>
                  <a:cubicBezTo>
                    <a:pt x="105" y="0"/>
                    <a:pt x="78" y="3"/>
                    <a:pt x="60" y="15"/>
                  </a:cubicBezTo>
                  <a:cubicBezTo>
                    <a:pt x="13" y="27"/>
                    <a:pt x="37" y="111"/>
                    <a:pt x="1" y="194"/>
                  </a:cubicBezTo>
                  <a:cubicBezTo>
                    <a:pt x="96" y="182"/>
                    <a:pt x="168" y="182"/>
                    <a:pt x="215" y="146"/>
                  </a:cubicBezTo>
                  <a:cubicBezTo>
                    <a:pt x="227" y="123"/>
                    <a:pt x="215" y="51"/>
                    <a:pt x="215" y="3"/>
                  </a:cubicBezTo>
                  <a:cubicBezTo>
                    <a:pt x="191" y="3"/>
                    <a:pt x="162" y="0"/>
                    <a:pt x="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1" name="Google Shape;11111;p22"/>
            <p:cNvSpPr/>
            <p:nvPr/>
          </p:nvSpPr>
          <p:spPr>
            <a:xfrm>
              <a:off x="4425850" y="2305025"/>
              <a:ext cx="5075" cy="5525"/>
            </a:xfrm>
            <a:custGeom>
              <a:avLst/>
              <a:gdLst/>
              <a:ahLst/>
              <a:cxnLst/>
              <a:rect l="l" t="t" r="r" b="b"/>
              <a:pathLst>
                <a:path w="203" h="221" extrusionOk="0">
                  <a:moveTo>
                    <a:pt x="109" y="1"/>
                  </a:moveTo>
                  <a:cubicBezTo>
                    <a:pt x="80" y="1"/>
                    <a:pt x="54" y="7"/>
                    <a:pt x="48" y="18"/>
                  </a:cubicBezTo>
                  <a:cubicBezTo>
                    <a:pt x="12" y="54"/>
                    <a:pt x="12" y="126"/>
                    <a:pt x="0" y="221"/>
                  </a:cubicBezTo>
                  <a:cubicBezTo>
                    <a:pt x="83" y="197"/>
                    <a:pt x="155" y="197"/>
                    <a:pt x="191" y="149"/>
                  </a:cubicBezTo>
                  <a:cubicBezTo>
                    <a:pt x="202" y="137"/>
                    <a:pt x="202" y="54"/>
                    <a:pt x="179" y="18"/>
                  </a:cubicBezTo>
                  <a:cubicBezTo>
                    <a:pt x="167" y="7"/>
                    <a:pt x="137" y="1"/>
                    <a:pt x="1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2" name="Google Shape;11112;p22"/>
            <p:cNvSpPr/>
            <p:nvPr/>
          </p:nvSpPr>
          <p:spPr>
            <a:xfrm>
              <a:off x="4293075" y="2308400"/>
              <a:ext cx="5100" cy="4550"/>
            </a:xfrm>
            <a:custGeom>
              <a:avLst/>
              <a:gdLst/>
              <a:ahLst/>
              <a:cxnLst/>
              <a:rect l="l" t="t" r="r" b="b"/>
              <a:pathLst>
                <a:path w="204" h="182" extrusionOk="0">
                  <a:moveTo>
                    <a:pt x="89" y="1"/>
                  </a:moveTo>
                  <a:cubicBezTo>
                    <a:pt x="67" y="1"/>
                    <a:pt x="44" y="2"/>
                    <a:pt x="25" y="2"/>
                  </a:cubicBezTo>
                  <a:cubicBezTo>
                    <a:pt x="25" y="62"/>
                    <a:pt x="1" y="122"/>
                    <a:pt x="25" y="169"/>
                  </a:cubicBezTo>
                  <a:cubicBezTo>
                    <a:pt x="31" y="175"/>
                    <a:pt x="54" y="175"/>
                    <a:pt x="87" y="175"/>
                  </a:cubicBezTo>
                  <a:cubicBezTo>
                    <a:pt x="120" y="175"/>
                    <a:pt x="162" y="175"/>
                    <a:pt x="203" y="181"/>
                  </a:cubicBezTo>
                  <a:cubicBezTo>
                    <a:pt x="191" y="110"/>
                    <a:pt x="203" y="38"/>
                    <a:pt x="179" y="26"/>
                  </a:cubicBezTo>
                  <a:cubicBezTo>
                    <a:pt x="158" y="5"/>
                    <a:pt x="124" y="1"/>
                    <a:pt x="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3" name="Google Shape;11113;p22"/>
            <p:cNvSpPr/>
            <p:nvPr/>
          </p:nvSpPr>
          <p:spPr>
            <a:xfrm>
              <a:off x="4405600" y="2356675"/>
              <a:ext cx="4775" cy="5275"/>
            </a:xfrm>
            <a:custGeom>
              <a:avLst/>
              <a:gdLst/>
              <a:ahLst/>
              <a:cxnLst/>
              <a:rect l="l" t="t" r="r" b="b"/>
              <a:pathLst>
                <a:path w="191" h="211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96"/>
                    <a:pt x="0" y="179"/>
                    <a:pt x="24" y="191"/>
                  </a:cubicBezTo>
                  <a:cubicBezTo>
                    <a:pt x="38" y="205"/>
                    <a:pt x="77" y="211"/>
                    <a:pt x="111" y="211"/>
                  </a:cubicBezTo>
                  <a:cubicBezTo>
                    <a:pt x="135" y="211"/>
                    <a:pt x="157" y="208"/>
                    <a:pt x="167" y="203"/>
                  </a:cubicBezTo>
                  <a:cubicBezTo>
                    <a:pt x="191" y="191"/>
                    <a:pt x="191" y="96"/>
                    <a:pt x="179" y="72"/>
                  </a:cubicBezTo>
                  <a:cubicBezTo>
                    <a:pt x="155" y="36"/>
                    <a:pt x="96" y="2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4" name="Google Shape;11114;p22"/>
            <p:cNvSpPr/>
            <p:nvPr/>
          </p:nvSpPr>
          <p:spPr>
            <a:xfrm>
              <a:off x="4577650" y="2364625"/>
              <a:ext cx="4775" cy="4875"/>
            </a:xfrm>
            <a:custGeom>
              <a:avLst/>
              <a:gdLst/>
              <a:ahLst/>
              <a:cxnLst/>
              <a:rect l="l" t="t" r="r" b="b"/>
              <a:pathLst>
                <a:path w="191" h="195" extrusionOk="0">
                  <a:moveTo>
                    <a:pt x="91" y="1"/>
                  </a:moveTo>
                  <a:cubicBezTo>
                    <a:pt x="63" y="1"/>
                    <a:pt x="36" y="4"/>
                    <a:pt x="12" y="16"/>
                  </a:cubicBezTo>
                  <a:cubicBezTo>
                    <a:pt x="0" y="39"/>
                    <a:pt x="12" y="111"/>
                    <a:pt x="0" y="194"/>
                  </a:cubicBezTo>
                  <a:cubicBezTo>
                    <a:pt x="72" y="182"/>
                    <a:pt x="143" y="182"/>
                    <a:pt x="155" y="159"/>
                  </a:cubicBezTo>
                  <a:cubicBezTo>
                    <a:pt x="191" y="123"/>
                    <a:pt x="179" y="51"/>
                    <a:pt x="179" y="4"/>
                  </a:cubicBezTo>
                  <a:cubicBezTo>
                    <a:pt x="149" y="4"/>
                    <a:pt x="119" y="1"/>
                    <a:pt x="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5" name="Google Shape;11115;p22"/>
            <p:cNvSpPr/>
            <p:nvPr/>
          </p:nvSpPr>
          <p:spPr>
            <a:xfrm>
              <a:off x="4302600" y="2563975"/>
              <a:ext cx="4800" cy="5550"/>
            </a:xfrm>
            <a:custGeom>
              <a:avLst/>
              <a:gdLst/>
              <a:ahLst/>
              <a:cxnLst/>
              <a:rect l="l" t="t" r="r" b="b"/>
              <a:pathLst>
                <a:path w="192" h="222" extrusionOk="0">
                  <a:moveTo>
                    <a:pt x="102" y="1"/>
                  </a:moveTo>
                  <a:cubicBezTo>
                    <a:pt x="72" y="1"/>
                    <a:pt x="43" y="7"/>
                    <a:pt x="37" y="19"/>
                  </a:cubicBezTo>
                  <a:cubicBezTo>
                    <a:pt x="1" y="55"/>
                    <a:pt x="13" y="126"/>
                    <a:pt x="1" y="221"/>
                  </a:cubicBezTo>
                  <a:cubicBezTo>
                    <a:pt x="96" y="197"/>
                    <a:pt x="168" y="197"/>
                    <a:pt x="179" y="186"/>
                  </a:cubicBezTo>
                  <a:cubicBezTo>
                    <a:pt x="191" y="138"/>
                    <a:pt x="191" y="66"/>
                    <a:pt x="168" y="19"/>
                  </a:cubicBezTo>
                  <a:cubicBezTo>
                    <a:pt x="162" y="7"/>
                    <a:pt x="132" y="1"/>
                    <a:pt x="1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6" name="Google Shape;11116;p22"/>
            <p:cNvSpPr/>
            <p:nvPr/>
          </p:nvSpPr>
          <p:spPr>
            <a:xfrm>
              <a:off x="4568425" y="2419000"/>
              <a:ext cx="4775" cy="4975"/>
            </a:xfrm>
            <a:custGeom>
              <a:avLst/>
              <a:gdLst/>
              <a:ahLst/>
              <a:cxnLst/>
              <a:rect l="l" t="t" r="r" b="b"/>
              <a:pathLst>
                <a:path w="191" h="199" extrusionOk="0">
                  <a:moveTo>
                    <a:pt x="60" y="1"/>
                  </a:moveTo>
                  <a:cubicBezTo>
                    <a:pt x="40" y="1"/>
                    <a:pt x="21" y="5"/>
                    <a:pt x="12" y="19"/>
                  </a:cubicBezTo>
                  <a:cubicBezTo>
                    <a:pt x="0" y="31"/>
                    <a:pt x="0" y="127"/>
                    <a:pt x="12" y="150"/>
                  </a:cubicBezTo>
                  <a:cubicBezTo>
                    <a:pt x="24" y="174"/>
                    <a:pt x="95" y="174"/>
                    <a:pt x="179" y="198"/>
                  </a:cubicBezTo>
                  <a:cubicBezTo>
                    <a:pt x="179" y="127"/>
                    <a:pt x="191" y="43"/>
                    <a:pt x="143" y="19"/>
                  </a:cubicBezTo>
                  <a:cubicBezTo>
                    <a:pt x="129" y="12"/>
                    <a:pt x="92" y="1"/>
                    <a:pt x="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7" name="Google Shape;11117;p22"/>
            <p:cNvSpPr/>
            <p:nvPr/>
          </p:nvSpPr>
          <p:spPr>
            <a:xfrm>
              <a:off x="4202000" y="2559300"/>
              <a:ext cx="5375" cy="4850"/>
            </a:xfrm>
            <a:custGeom>
              <a:avLst/>
              <a:gdLst/>
              <a:ahLst/>
              <a:cxnLst/>
              <a:rect l="l" t="t" r="r" b="b"/>
              <a:pathLst>
                <a:path w="215" h="194" extrusionOk="0">
                  <a:moveTo>
                    <a:pt x="105" y="0"/>
                  </a:moveTo>
                  <a:cubicBezTo>
                    <a:pt x="78" y="0"/>
                    <a:pt x="48" y="3"/>
                    <a:pt x="24" y="3"/>
                  </a:cubicBezTo>
                  <a:cubicBezTo>
                    <a:pt x="24" y="63"/>
                    <a:pt x="1" y="122"/>
                    <a:pt x="36" y="170"/>
                  </a:cubicBezTo>
                  <a:cubicBezTo>
                    <a:pt x="48" y="194"/>
                    <a:pt x="132" y="182"/>
                    <a:pt x="215" y="194"/>
                  </a:cubicBezTo>
                  <a:cubicBezTo>
                    <a:pt x="203" y="111"/>
                    <a:pt x="203" y="51"/>
                    <a:pt x="167" y="15"/>
                  </a:cubicBezTo>
                  <a:cubicBezTo>
                    <a:pt x="155" y="3"/>
                    <a:pt x="132" y="0"/>
                    <a:pt x="1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8" name="Google Shape;11118;p22"/>
            <p:cNvSpPr/>
            <p:nvPr/>
          </p:nvSpPr>
          <p:spPr>
            <a:xfrm>
              <a:off x="4583300" y="2356475"/>
              <a:ext cx="5075" cy="4975"/>
            </a:xfrm>
            <a:custGeom>
              <a:avLst/>
              <a:gdLst/>
              <a:ahLst/>
              <a:cxnLst/>
              <a:rect l="l" t="t" r="r" b="b"/>
              <a:pathLst>
                <a:path w="203" h="199" extrusionOk="0">
                  <a:moveTo>
                    <a:pt x="78" y="1"/>
                  </a:moveTo>
                  <a:cubicBezTo>
                    <a:pt x="57" y="1"/>
                    <a:pt x="40" y="5"/>
                    <a:pt x="24" y="20"/>
                  </a:cubicBezTo>
                  <a:cubicBezTo>
                    <a:pt x="0" y="44"/>
                    <a:pt x="12" y="104"/>
                    <a:pt x="12" y="199"/>
                  </a:cubicBezTo>
                  <a:cubicBezTo>
                    <a:pt x="84" y="163"/>
                    <a:pt x="155" y="187"/>
                    <a:pt x="179" y="151"/>
                  </a:cubicBezTo>
                  <a:cubicBezTo>
                    <a:pt x="203" y="127"/>
                    <a:pt x="179" y="44"/>
                    <a:pt x="179" y="8"/>
                  </a:cubicBezTo>
                  <a:cubicBezTo>
                    <a:pt x="138" y="8"/>
                    <a:pt x="105" y="1"/>
                    <a:pt x="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9" name="Google Shape;11119;p22"/>
            <p:cNvSpPr/>
            <p:nvPr/>
          </p:nvSpPr>
          <p:spPr>
            <a:xfrm>
              <a:off x="4419875" y="2469375"/>
              <a:ext cx="4800" cy="5200"/>
            </a:xfrm>
            <a:custGeom>
              <a:avLst/>
              <a:gdLst/>
              <a:ahLst/>
              <a:cxnLst/>
              <a:rect l="l" t="t" r="r" b="b"/>
              <a:pathLst>
                <a:path w="192" h="208" extrusionOk="0">
                  <a:moveTo>
                    <a:pt x="97" y="0"/>
                  </a:moveTo>
                  <a:cubicBezTo>
                    <a:pt x="74" y="0"/>
                    <a:pt x="54" y="6"/>
                    <a:pt x="49" y="17"/>
                  </a:cubicBezTo>
                  <a:cubicBezTo>
                    <a:pt x="13" y="40"/>
                    <a:pt x="13" y="100"/>
                    <a:pt x="1" y="207"/>
                  </a:cubicBezTo>
                  <a:cubicBezTo>
                    <a:pt x="84" y="171"/>
                    <a:pt x="144" y="171"/>
                    <a:pt x="168" y="160"/>
                  </a:cubicBezTo>
                  <a:cubicBezTo>
                    <a:pt x="191" y="136"/>
                    <a:pt x="191" y="40"/>
                    <a:pt x="180" y="29"/>
                  </a:cubicBezTo>
                  <a:cubicBezTo>
                    <a:pt x="160" y="9"/>
                    <a:pt x="126" y="0"/>
                    <a:pt x="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0" name="Google Shape;11120;p22"/>
            <p:cNvSpPr/>
            <p:nvPr/>
          </p:nvSpPr>
          <p:spPr>
            <a:xfrm>
              <a:off x="4353200" y="2333750"/>
              <a:ext cx="5400" cy="5300"/>
            </a:xfrm>
            <a:custGeom>
              <a:avLst/>
              <a:gdLst/>
              <a:ahLst/>
              <a:cxnLst/>
              <a:rect l="l" t="t" r="r" b="b"/>
              <a:pathLst>
                <a:path w="216" h="212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96"/>
                    <a:pt x="13" y="155"/>
                    <a:pt x="37" y="203"/>
                  </a:cubicBezTo>
                  <a:cubicBezTo>
                    <a:pt x="49" y="209"/>
                    <a:pt x="78" y="212"/>
                    <a:pt x="107" y="212"/>
                  </a:cubicBezTo>
                  <a:cubicBezTo>
                    <a:pt x="135" y="212"/>
                    <a:pt x="162" y="209"/>
                    <a:pt x="168" y="203"/>
                  </a:cubicBezTo>
                  <a:cubicBezTo>
                    <a:pt x="191" y="155"/>
                    <a:pt x="215" y="84"/>
                    <a:pt x="180" y="48"/>
                  </a:cubicBezTo>
                  <a:cubicBezTo>
                    <a:pt x="168" y="24"/>
                    <a:pt x="84" y="24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1" name="Google Shape;11121;p22"/>
            <p:cNvSpPr/>
            <p:nvPr/>
          </p:nvSpPr>
          <p:spPr>
            <a:xfrm>
              <a:off x="4717850" y="2642450"/>
              <a:ext cx="4775" cy="4750"/>
            </a:xfrm>
            <a:custGeom>
              <a:avLst/>
              <a:gdLst/>
              <a:ahLst/>
              <a:cxnLst/>
              <a:rect l="l" t="t" r="r" b="b"/>
              <a:pathLst>
                <a:path w="191" h="190" extrusionOk="0">
                  <a:moveTo>
                    <a:pt x="121" y="1"/>
                  </a:moveTo>
                  <a:cubicBezTo>
                    <a:pt x="86" y="1"/>
                    <a:pt x="44" y="11"/>
                    <a:pt x="12" y="11"/>
                  </a:cubicBezTo>
                  <a:cubicBezTo>
                    <a:pt x="12" y="71"/>
                    <a:pt x="0" y="130"/>
                    <a:pt x="36" y="166"/>
                  </a:cubicBezTo>
                  <a:cubicBezTo>
                    <a:pt x="48" y="190"/>
                    <a:pt x="119" y="190"/>
                    <a:pt x="191" y="190"/>
                  </a:cubicBezTo>
                  <a:cubicBezTo>
                    <a:pt x="179" y="118"/>
                    <a:pt x="191" y="35"/>
                    <a:pt x="167" y="11"/>
                  </a:cubicBezTo>
                  <a:cubicBezTo>
                    <a:pt x="155" y="3"/>
                    <a:pt x="139" y="1"/>
                    <a:pt x="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2" name="Google Shape;11122;p22"/>
            <p:cNvSpPr/>
            <p:nvPr/>
          </p:nvSpPr>
          <p:spPr>
            <a:xfrm>
              <a:off x="4697300" y="2416375"/>
              <a:ext cx="5375" cy="4625"/>
            </a:xfrm>
            <a:custGeom>
              <a:avLst/>
              <a:gdLst/>
              <a:ahLst/>
              <a:cxnLst/>
              <a:rect l="l" t="t" r="r" b="b"/>
              <a:pathLst>
                <a:path w="215" h="185" extrusionOk="0">
                  <a:moveTo>
                    <a:pt x="87" y="0"/>
                  </a:moveTo>
                  <a:cubicBezTo>
                    <a:pt x="69" y="0"/>
                    <a:pt x="52" y="1"/>
                    <a:pt x="36" y="5"/>
                  </a:cubicBezTo>
                  <a:cubicBezTo>
                    <a:pt x="1" y="17"/>
                    <a:pt x="12" y="89"/>
                    <a:pt x="1" y="184"/>
                  </a:cubicBezTo>
                  <a:cubicBezTo>
                    <a:pt x="84" y="184"/>
                    <a:pt x="143" y="184"/>
                    <a:pt x="179" y="136"/>
                  </a:cubicBezTo>
                  <a:cubicBezTo>
                    <a:pt x="215" y="124"/>
                    <a:pt x="203" y="53"/>
                    <a:pt x="203" y="5"/>
                  </a:cubicBezTo>
                  <a:cubicBezTo>
                    <a:pt x="163" y="5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3" name="Google Shape;11123;p22"/>
            <p:cNvSpPr/>
            <p:nvPr/>
          </p:nvSpPr>
          <p:spPr>
            <a:xfrm>
              <a:off x="4645200" y="2543600"/>
              <a:ext cx="4200" cy="5800"/>
            </a:xfrm>
            <a:custGeom>
              <a:avLst/>
              <a:gdLst/>
              <a:ahLst/>
              <a:cxnLst/>
              <a:rect l="l" t="t" r="r" b="b"/>
              <a:pathLst>
                <a:path w="168" h="232" extrusionOk="0">
                  <a:moveTo>
                    <a:pt x="168" y="0"/>
                  </a:moveTo>
                  <a:lnTo>
                    <a:pt x="168" y="0"/>
                  </a:lnTo>
                  <a:cubicBezTo>
                    <a:pt x="96" y="24"/>
                    <a:pt x="13" y="36"/>
                    <a:pt x="13" y="48"/>
                  </a:cubicBezTo>
                  <a:cubicBezTo>
                    <a:pt x="1" y="108"/>
                    <a:pt x="1" y="167"/>
                    <a:pt x="13" y="227"/>
                  </a:cubicBezTo>
                  <a:cubicBezTo>
                    <a:pt x="13" y="227"/>
                    <a:pt x="60" y="232"/>
                    <a:pt x="92" y="232"/>
                  </a:cubicBezTo>
                  <a:cubicBezTo>
                    <a:pt x="108" y="232"/>
                    <a:pt x="120" y="231"/>
                    <a:pt x="120" y="227"/>
                  </a:cubicBezTo>
                  <a:cubicBezTo>
                    <a:pt x="132" y="167"/>
                    <a:pt x="156" y="108"/>
                    <a:pt x="1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4" name="Google Shape;11124;p22"/>
            <p:cNvSpPr/>
            <p:nvPr/>
          </p:nvSpPr>
          <p:spPr>
            <a:xfrm>
              <a:off x="4347850" y="2399825"/>
              <a:ext cx="5375" cy="4575"/>
            </a:xfrm>
            <a:custGeom>
              <a:avLst/>
              <a:gdLst/>
              <a:ahLst/>
              <a:cxnLst/>
              <a:rect l="l" t="t" r="r" b="b"/>
              <a:pathLst>
                <a:path w="215" h="18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84"/>
                    <a:pt x="24" y="144"/>
                    <a:pt x="48" y="155"/>
                  </a:cubicBezTo>
                  <a:cubicBezTo>
                    <a:pt x="66" y="173"/>
                    <a:pt x="93" y="182"/>
                    <a:pt x="120" y="182"/>
                  </a:cubicBezTo>
                  <a:cubicBezTo>
                    <a:pt x="146" y="182"/>
                    <a:pt x="173" y="173"/>
                    <a:pt x="191" y="155"/>
                  </a:cubicBezTo>
                  <a:cubicBezTo>
                    <a:pt x="215" y="144"/>
                    <a:pt x="215" y="48"/>
                    <a:pt x="191" y="24"/>
                  </a:cubicBezTo>
                  <a:cubicBezTo>
                    <a:pt x="155" y="1"/>
                    <a:pt x="96" y="1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5" name="Google Shape;11125;p22"/>
            <p:cNvSpPr/>
            <p:nvPr/>
          </p:nvSpPr>
          <p:spPr>
            <a:xfrm>
              <a:off x="4641650" y="2519200"/>
              <a:ext cx="5675" cy="5675"/>
            </a:xfrm>
            <a:custGeom>
              <a:avLst/>
              <a:gdLst/>
              <a:ahLst/>
              <a:cxnLst/>
              <a:rect l="l" t="t" r="r" b="b"/>
              <a:pathLst>
                <a:path w="227" h="227" extrusionOk="0">
                  <a:moveTo>
                    <a:pt x="143" y="0"/>
                  </a:moveTo>
                  <a:cubicBezTo>
                    <a:pt x="107" y="48"/>
                    <a:pt x="48" y="72"/>
                    <a:pt x="0" y="119"/>
                  </a:cubicBezTo>
                  <a:lnTo>
                    <a:pt x="107" y="226"/>
                  </a:lnTo>
                  <a:cubicBezTo>
                    <a:pt x="143" y="179"/>
                    <a:pt x="179" y="119"/>
                    <a:pt x="226" y="72"/>
                  </a:cubicBezTo>
                  <a:cubicBezTo>
                    <a:pt x="202" y="48"/>
                    <a:pt x="179" y="24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6" name="Google Shape;11126;p22"/>
            <p:cNvSpPr/>
            <p:nvPr/>
          </p:nvSpPr>
          <p:spPr>
            <a:xfrm>
              <a:off x="4537750" y="2516750"/>
              <a:ext cx="5400" cy="5150"/>
            </a:xfrm>
            <a:custGeom>
              <a:avLst/>
              <a:gdLst/>
              <a:ahLst/>
              <a:cxnLst/>
              <a:rect l="l" t="t" r="r" b="b"/>
              <a:pathLst>
                <a:path w="216" h="206" extrusionOk="0">
                  <a:moveTo>
                    <a:pt x="95" y="1"/>
                  </a:moveTo>
                  <a:cubicBezTo>
                    <a:pt x="73" y="1"/>
                    <a:pt x="51" y="3"/>
                    <a:pt x="37" y="3"/>
                  </a:cubicBezTo>
                  <a:cubicBezTo>
                    <a:pt x="37" y="62"/>
                    <a:pt x="1" y="122"/>
                    <a:pt x="37" y="158"/>
                  </a:cubicBezTo>
                  <a:cubicBezTo>
                    <a:pt x="48" y="181"/>
                    <a:pt x="108" y="181"/>
                    <a:pt x="191" y="205"/>
                  </a:cubicBezTo>
                  <a:cubicBezTo>
                    <a:pt x="191" y="110"/>
                    <a:pt x="215" y="50"/>
                    <a:pt x="179" y="27"/>
                  </a:cubicBezTo>
                  <a:cubicBezTo>
                    <a:pt x="165" y="5"/>
                    <a:pt x="129" y="1"/>
                    <a:pt x="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7" name="Google Shape;11127;p22"/>
            <p:cNvSpPr/>
            <p:nvPr/>
          </p:nvSpPr>
          <p:spPr>
            <a:xfrm>
              <a:off x="4324925" y="2379450"/>
              <a:ext cx="5700" cy="4925"/>
            </a:xfrm>
            <a:custGeom>
              <a:avLst/>
              <a:gdLst/>
              <a:ahLst/>
              <a:cxnLst/>
              <a:rect l="l" t="t" r="r" b="b"/>
              <a:pathLst>
                <a:path w="228" h="197" extrusionOk="0">
                  <a:moveTo>
                    <a:pt x="115" y="0"/>
                  </a:moveTo>
                  <a:cubicBezTo>
                    <a:pt x="87" y="0"/>
                    <a:pt x="60" y="6"/>
                    <a:pt x="48" y="18"/>
                  </a:cubicBezTo>
                  <a:cubicBezTo>
                    <a:pt x="13" y="42"/>
                    <a:pt x="1" y="137"/>
                    <a:pt x="37" y="161"/>
                  </a:cubicBezTo>
                  <a:cubicBezTo>
                    <a:pt x="60" y="185"/>
                    <a:pt x="132" y="185"/>
                    <a:pt x="227" y="197"/>
                  </a:cubicBezTo>
                  <a:cubicBezTo>
                    <a:pt x="215" y="113"/>
                    <a:pt x="215" y="42"/>
                    <a:pt x="191" y="18"/>
                  </a:cubicBezTo>
                  <a:cubicBezTo>
                    <a:pt x="173" y="6"/>
                    <a:pt x="144" y="0"/>
                    <a:pt x="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28" name="Google Shape;1112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129" name="Google Shape;11129;p22"/>
          <p:cNvSpPr txBox="1">
            <a:spLocks noGrp="1"/>
          </p:cNvSpPr>
          <p:nvPr>
            <p:ph type="title" idx="2"/>
          </p:nvPr>
        </p:nvSpPr>
        <p:spPr>
          <a:xfrm>
            <a:off x="737300" y="2978200"/>
            <a:ext cx="2576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130" name="Google Shape;11130;p22"/>
          <p:cNvSpPr txBox="1">
            <a:spLocks noGrp="1"/>
          </p:cNvSpPr>
          <p:nvPr>
            <p:ph type="subTitle" idx="1"/>
          </p:nvPr>
        </p:nvSpPr>
        <p:spPr>
          <a:xfrm>
            <a:off x="737300" y="3372375"/>
            <a:ext cx="2576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31" name="Google Shape;11131;p22"/>
          <p:cNvSpPr txBox="1">
            <a:spLocks noGrp="1"/>
          </p:cNvSpPr>
          <p:nvPr>
            <p:ph type="title" idx="3"/>
          </p:nvPr>
        </p:nvSpPr>
        <p:spPr>
          <a:xfrm>
            <a:off x="3283950" y="2978200"/>
            <a:ext cx="2576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132" name="Google Shape;11132;p22"/>
          <p:cNvSpPr txBox="1">
            <a:spLocks noGrp="1"/>
          </p:cNvSpPr>
          <p:nvPr>
            <p:ph type="subTitle" idx="4"/>
          </p:nvPr>
        </p:nvSpPr>
        <p:spPr>
          <a:xfrm>
            <a:off x="3283951" y="3372375"/>
            <a:ext cx="2576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33" name="Google Shape;11133;p22"/>
          <p:cNvSpPr txBox="1">
            <a:spLocks noGrp="1"/>
          </p:cNvSpPr>
          <p:nvPr>
            <p:ph type="title" idx="5"/>
          </p:nvPr>
        </p:nvSpPr>
        <p:spPr>
          <a:xfrm>
            <a:off x="5830751" y="2978200"/>
            <a:ext cx="2576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134" name="Google Shape;11134;p22"/>
          <p:cNvSpPr txBox="1">
            <a:spLocks noGrp="1"/>
          </p:cNvSpPr>
          <p:nvPr>
            <p:ph type="subTitle" idx="6"/>
          </p:nvPr>
        </p:nvSpPr>
        <p:spPr>
          <a:xfrm>
            <a:off x="5830751" y="3372375"/>
            <a:ext cx="2576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35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99998" flipH="1">
            <a:off x="4585862" y="1867022"/>
            <a:ext cx="6530725" cy="483110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25" y="1559100"/>
            <a:ext cx="4253700" cy="20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  <a:defRPr sz="14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>
            <a:spLocks noGrp="1"/>
          </p:cNvSpPr>
          <p:nvPr>
            <p:ph type="pic" idx="2"/>
          </p:nvPr>
        </p:nvSpPr>
        <p:spPr>
          <a:xfrm>
            <a:off x="5262648" y="1347750"/>
            <a:ext cx="2859600" cy="2448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8" name="Google Shape;28;p4"/>
          <p:cNvGrpSpPr/>
          <p:nvPr/>
        </p:nvGrpSpPr>
        <p:grpSpPr>
          <a:xfrm>
            <a:off x="713225" y="4272300"/>
            <a:ext cx="1660050" cy="554100"/>
            <a:chOff x="439750" y="360325"/>
            <a:chExt cx="1660050" cy="554100"/>
          </a:xfrm>
        </p:grpSpPr>
        <p:sp>
          <p:nvSpPr>
            <p:cNvPr id="29" name="Google Shape;29;p4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" name="Google Shape;3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515547" y="-1075025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4748375" y="1244800"/>
            <a:ext cx="3675600" cy="3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720025" y="1244801"/>
            <a:ext cx="3675600" cy="3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 sz="14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>
            <a:off x="720025" y="4331513"/>
            <a:ext cx="1660050" cy="554100"/>
            <a:chOff x="439750" y="360325"/>
            <a:chExt cx="1660050" cy="554100"/>
          </a:xfrm>
        </p:grpSpPr>
        <p:sp>
          <p:nvSpPr>
            <p:cNvPr id="39" name="Google Shape;39;p5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13250" y="5427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7450001" y="-2108427"/>
            <a:ext cx="2323116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99997">
            <a:off x="6116016" y="-668061"/>
            <a:ext cx="4400439" cy="259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-1189262" y="2622260"/>
            <a:ext cx="2323116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6"/>
          <p:cNvGrpSpPr/>
          <p:nvPr/>
        </p:nvGrpSpPr>
        <p:grpSpPr>
          <a:xfrm>
            <a:off x="8357395" y="2343975"/>
            <a:ext cx="786600" cy="2666275"/>
            <a:chOff x="8357395" y="2343975"/>
            <a:chExt cx="786600" cy="2666275"/>
          </a:xfrm>
        </p:grpSpPr>
        <p:sp>
          <p:nvSpPr>
            <p:cNvPr id="49" name="Google Shape;49;p6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" name="Google Shape;5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03">
            <a:off x="-1932600" y="3729828"/>
            <a:ext cx="4400439" cy="259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 hasCustomPrompt="1"/>
          </p:nvPr>
        </p:nvSpPr>
        <p:spPr>
          <a:xfrm flipH="1">
            <a:off x="775488" y="1636400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 flipH="1">
            <a:off x="1880111" y="1716275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"/>
          </p:nvPr>
        </p:nvSpPr>
        <p:spPr>
          <a:xfrm flipH="1">
            <a:off x="1880113" y="2039873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775488" y="3163275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4"/>
          </p:nvPr>
        </p:nvSpPr>
        <p:spPr>
          <a:xfrm flipH="1">
            <a:off x="1880111" y="3243078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 flipH="1">
            <a:off x="1880113" y="3549028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6" hasCustomPrompt="1"/>
          </p:nvPr>
        </p:nvSpPr>
        <p:spPr>
          <a:xfrm>
            <a:off x="4710913" y="1636400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7"/>
          </p:nvPr>
        </p:nvSpPr>
        <p:spPr>
          <a:xfrm>
            <a:off x="5719788" y="1716275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8"/>
          </p:nvPr>
        </p:nvSpPr>
        <p:spPr>
          <a:xfrm>
            <a:off x="5719788" y="2039883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9" hasCustomPrompt="1"/>
          </p:nvPr>
        </p:nvSpPr>
        <p:spPr>
          <a:xfrm>
            <a:off x="4710913" y="3163275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3"/>
          </p:nvPr>
        </p:nvSpPr>
        <p:spPr>
          <a:xfrm>
            <a:off x="5719788" y="3243076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4"/>
          </p:nvPr>
        </p:nvSpPr>
        <p:spPr>
          <a:xfrm>
            <a:off x="5719788" y="3549025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18178" y="-8946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899409" y="-33970"/>
            <a:ext cx="4916874" cy="36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754803" y="33807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6899409" y="1994105"/>
            <a:ext cx="4916874" cy="36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title"/>
          </p:nvPr>
        </p:nvSpPr>
        <p:spPr>
          <a:xfrm>
            <a:off x="1738700" y="1412551"/>
            <a:ext cx="5632500" cy="16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body" idx="1"/>
          </p:nvPr>
        </p:nvSpPr>
        <p:spPr>
          <a:xfrm>
            <a:off x="1755738" y="3022438"/>
            <a:ext cx="5632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3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9"/>
          <p:cNvSpPr txBox="1">
            <a:spLocks noGrp="1"/>
          </p:cNvSpPr>
          <p:nvPr>
            <p:ph type="subTitle" idx="1"/>
          </p:nvPr>
        </p:nvSpPr>
        <p:spPr>
          <a:xfrm>
            <a:off x="3876950" y="1788750"/>
            <a:ext cx="35607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50" name="Google Shape;350;p39"/>
          <p:cNvSpPr txBox="1"/>
          <p:nvPr/>
        </p:nvSpPr>
        <p:spPr>
          <a:xfrm>
            <a:off x="3876950" y="3523250"/>
            <a:ext cx="36633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rPr>
              <a:t>,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3817375" y="554950"/>
            <a:ext cx="4613400" cy="10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535326" y="-494763"/>
            <a:ext cx="5093874" cy="61330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39"/>
          <p:cNvGrpSpPr/>
          <p:nvPr/>
        </p:nvGrpSpPr>
        <p:grpSpPr>
          <a:xfrm>
            <a:off x="1808350" y="262450"/>
            <a:ext cx="1660050" cy="554100"/>
            <a:chOff x="439750" y="360325"/>
            <a:chExt cx="1660050" cy="554100"/>
          </a:xfrm>
        </p:grpSpPr>
        <p:sp>
          <p:nvSpPr>
            <p:cNvPr id="354" name="Google Shape;354;p39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9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9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" name="Google Shape;357;p39"/>
          <p:cNvGrpSpPr/>
          <p:nvPr/>
        </p:nvGrpSpPr>
        <p:grpSpPr>
          <a:xfrm>
            <a:off x="8061270" y="2029300"/>
            <a:ext cx="786600" cy="2666275"/>
            <a:chOff x="8357395" y="2343975"/>
            <a:chExt cx="786600" cy="2666275"/>
          </a:xfrm>
        </p:grpSpPr>
        <p:sp>
          <p:nvSpPr>
            <p:cNvPr id="358" name="Google Shape;358;p39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8" r:id="rId5"/>
    <p:sldLayoutId id="2147483659" r:id="rId6"/>
    <p:sldLayoutId id="2147483664" r:id="rId7"/>
    <p:sldLayoutId id="2147483670" r:id="rId8"/>
    <p:sldLayoutId id="2147483685" r:id="rId9"/>
    <p:sldLayoutId id="2147483686" r:id="rId10"/>
    <p:sldLayoutId id="2147483687" r:id="rId11"/>
    <p:sldLayoutId id="214748369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35324" y="-494762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1354059" y="3508750"/>
            <a:ext cx="6184100" cy="36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402124" y="-399600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625" y="-2120444"/>
            <a:ext cx="6184100" cy="364764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5"/>
          <p:cNvSpPr txBox="1">
            <a:spLocks noGrp="1"/>
          </p:cNvSpPr>
          <p:nvPr>
            <p:ph type="ctrTitle"/>
          </p:nvPr>
        </p:nvSpPr>
        <p:spPr>
          <a:xfrm>
            <a:off x="2558550" y="1096050"/>
            <a:ext cx="4026900" cy="23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00" dirty="0">
                <a:solidFill>
                  <a:srgbClr val="FFFFFF"/>
                </a:solidFill>
              </a:rPr>
              <a:t>PROJETO</a:t>
            </a:r>
            <a:endParaRPr sz="4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200"/>
              </a:spcBef>
              <a:spcAft>
                <a:spcPts val="200"/>
              </a:spcAft>
              <a:buNone/>
            </a:pPr>
            <a:r>
              <a:rPr lang="pt-BR" sz="4900" dirty="0">
                <a:solidFill>
                  <a:schemeClr val="accent1"/>
                </a:solidFill>
              </a:rPr>
              <a:t>Algoritmo Húngaro</a:t>
            </a:r>
            <a:endParaRPr sz="4900" dirty="0">
              <a:solidFill>
                <a:schemeClr val="accent1"/>
              </a:solidFill>
            </a:endParaRPr>
          </a:p>
        </p:txBody>
      </p:sp>
      <p:sp>
        <p:nvSpPr>
          <p:cNvPr id="391" name="Google Shape;391;p45"/>
          <p:cNvSpPr txBox="1">
            <a:spLocks noGrp="1"/>
          </p:cNvSpPr>
          <p:nvPr>
            <p:ph type="subTitle" idx="1"/>
          </p:nvPr>
        </p:nvSpPr>
        <p:spPr>
          <a:xfrm>
            <a:off x="2558550" y="3545000"/>
            <a:ext cx="4026900" cy="43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Problema</a:t>
            </a:r>
            <a:r>
              <a:rPr lang="en" dirty="0"/>
              <a:t> de designação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Interpretação dos textes – Teste 2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26D2110-4AC0-9642-6EA4-14F07A78E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19374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412AA35-DA51-DF9D-F231-01348948D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25" y="1112200"/>
            <a:ext cx="25755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Redução de Linhas</a:t>
            </a:r>
            <a:endParaRPr lang="pt-BR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4496EFA-E9A2-D473-9872-A1477520C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04" y="1557020"/>
            <a:ext cx="6120130" cy="263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72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Interpretação dos textes – Teste 2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26D2110-4AC0-9642-6EA4-14F07A78E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19374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4F62D11-9BF2-32DC-64B2-FAFE0C3EC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467" y="970335"/>
            <a:ext cx="232948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Matriz após movimentações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77E9CAC-1258-7591-DD4E-4E7A49303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75" y="1493465"/>
            <a:ext cx="612013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55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Interpretação dos textes – Teste 1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26D2110-4AC0-9642-6EA4-14F07A78E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19374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>
              <a:solidFill>
                <a:schemeClr val="bg1"/>
              </a:solidFill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14F9111A-55A3-D17E-0391-542AC9F87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225" y="1173428"/>
            <a:ext cx="145424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Resultado Final: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86CC171-1B0E-F582-958D-75C2D961C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15" y="1652099"/>
            <a:ext cx="6120130" cy="263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03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0" name="Google Shape;16210;p40"/>
          <p:cNvSpPr/>
          <p:nvPr/>
        </p:nvSpPr>
        <p:spPr>
          <a:xfrm>
            <a:off x="4663180" y="1431300"/>
            <a:ext cx="1467000" cy="1467000"/>
          </a:xfrm>
          <a:prstGeom prst="ellipse">
            <a:avLst/>
          </a:pr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1" name="Google Shape;16211;p40"/>
          <p:cNvSpPr/>
          <p:nvPr/>
        </p:nvSpPr>
        <p:spPr>
          <a:xfrm>
            <a:off x="2520315" y="1431300"/>
            <a:ext cx="1467000" cy="1467000"/>
          </a:xfrm>
          <a:prstGeom prst="ellipse">
            <a:avLst/>
          </a:pr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2" name="Google Shape;16212;p40"/>
          <p:cNvSpPr/>
          <p:nvPr/>
        </p:nvSpPr>
        <p:spPr>
          <a:xfrm>
            <a:off x="331730" y="1431300"/>
            <a:ext cx="1467000" cy="1467000"/>
          </a:xfrm>
          <a:prstGeom prst="ellipse">
            <a:avLst/>
          </a:pr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3" name="Google Shape;16213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TIME</a:t>
            </a:r>
            <a:endParaRPr dirty="0"/>
          </a:p>
        </p:txBody>
      </p:sp>
      <p:sp>
        <p:nvSpPr>
          <p:cNvPr id="16214" name="Google Shape;16214;p40"/>
          <p:cNvSpPr txBox="1">
            <a:spLocks noGrp="1"/>
          </p:cNvSpPr>
          <p:nvPr>
            <p:ph type="title" idx="2"/>
          </p:nvPr>
        </p:nvSpPr>
        <p:spPr>
          <a:xfrm>
            <a:off x="-222820" y="2978200"/>
            <a:ext cx="2576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E01598</a:t>
            </a:r>
            <a:endParaRPr dirty="0"/>
          </a:p>
        </p:txBody>
      </p:sp>
      <p:sp>
        <p:nvSpPr>
          <p:cNvPr id="16215" name="Google Shape;16215;p40"/>
          <p:cNvSpPr txBox="1">
            <a:spLocks noGrp="1"/>
          </p:cNvSpPr>
          <p:nvPr>
            <p:ph type="subTitle" idx="1"/>
          </p:nvPr>
        </p:nvSpPr>
        <p:spPr>
          <a:xfrm>
            <a:off x="-222820" y="3372375"/>
            <a:ext cx="2576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 Claudia Silveira Rodrigues </a:t>
            </a:r>
            <a:endParaRPr dirty="0"/>
          </a:p>
        </p:txBody>
      </p:sp>
      <p:sp>
        <p:nvSpPr>
          <p:cNvPr id="16216" name="Google Shape;16216;p40"/>
          <p:cNvSpPr txBox="1">
            <a:spLocks noGrp="1"/>
          </p:cNvSpPr>
          <p:nvPr>
            <p:ph type="title" idx="3"/>
          </p:nvPr>
        </p:nvSpPr>
        <p:spPr>
          <a:xfrm>
            <a:off x="1965690" y="2978200"/>
            <a:ext cx="2576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E01797</a:t>
            </a:r>
            <a:endParaRPr dirty="0"/>
          </a:p>
        </p:txBody>
      </p:sp>
      <p:sp>
        <p:nvSpPr>
          <p:cNvPr id="16217" name="Google Shape;16217;p40"/>
          <p:cNvSpPr txBox="1">
            <a:spLocks noGrp="1"/>
          </p:cNvSpPr>
          <p:nvPr>
            <p:ph type="subTitle" idx="4"/>
          </p:nvPr>
        </p:nvSpPr>
        <p:spPr>
          <a:xfrm>
            <a:off x="1965691" y="3372375"/>
            <a:ext cx="2170669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Abne Martins Machado</a:t>
            </a:r>
            <a:endParaRPr dirty="0"/>
          </a:p>
        </p:txBody>
      </p:sp>
      <p:sp>
        <p:nvSpPr>
          <p:cNvPr id="16218" name="Google Shape;16218;p40"/>
          <p:cNvSpPr txBox="1">
            <a:spLocks noGrp="1"/>
          </p:cNvSpPr>
          <p:nvPr>
            <p:ph type="title" idx="5"/>
          </p:nvPr>
        </p:nvSpPr>
        <p:spPr>
          <a:xfrm>
            <a:off x="4108631" y="2978200"/>
            <a:ext cx="25761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E01599</a:t>
            </a:r>
            <a:endParaRPr dirty="0"/>
          </a:p>
        </p:txBody>
      </p:sp>
      <p:sp>
        <p:nvSpPr>
          <p:cNvPr id="16219" name="Google Shape;16219;p40"/>
          <p:cNvSpPr txBox="1">
            <a:spLocks noGrp="1"/>
          </p:cNvSpPr>
          <p:nvPr>
            <p:ph type="subTitle" idx="6"/>
          </p:nvPr>
        </p:nvSpPr>
        <p:spPr>
          <a:xfrm>
            <a:off x="4108631" y="3372375"/>
            <a:ext cx="2261959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Luiz Henrique Silveira Rodrigues </a:t>
            </a:r>
            <a:endParaRPr dirty="0"/>
          </a:p>
        </p:txBody>
      </p:sp>
      <p:sp>
        <p:nvSpPr>
          <p:cNvPr id="2" name="Google Shape;16210;p40">
            <a:extLst>
              <a:ext uri="{FF2B5EF4-FFF2-40B4-BE49-F238E27FC236}">
                <a16:creationId xmlns:a16="http://schemas.microsoft.com/office/drawing/2014/main" id="{108E43B2-B0E5-D6CE-6AD0-6273B8C6E5F1}"/>
              </a:ext>
            </a:extLst>
          </p:cNvPr>
          <p:cNvSpPr/>
          <p:nvPr/>
        </p:nvSpPr>
        <p:spPr>
          <a:xfrm>
            <a:off x="6872980" y="1423680"/>
            <a:ext cx="1467000" cy="1467000"/>
          </a:xfrm>
          <a:prstGeom prst="ellipse">
            <a:avLst/>
          </a:pr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6218;p40">
            <a:extLst>
              <a:ext uri="{FF2B5EF4-FFF2-40B4-BE49-F238E27FC236}">
                <a16:creationId xmlns:a16="http://schemas.microsoft.com/office/drawing/2014/main" id="{C2184F62-2814-7AE5-DF2A-8644B09C3697}"/>
              </a:ext>
            </a:extLst>
          </p:cNvPr>
          <p:cNvSpPr txBox="1">
            <a:spLocks/>
          </p:cNvSpPr>
          <p:nvPr/>
        </p:nvSpPr>
        <p:spPr>
          <a:xfrm>
            <a:off x="6318431" y="2970580"/>
            <a:ext cx="2576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ldrich"/>
              <a:buNone/>
              <a:defRPr sz="20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ldrich"/>
              <a:buNone/>
              <a:defRPr sz="25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ldrich"/>
              <a:buNone/>
              <a:defRPr sz="25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ldrich"/>
              <a:buNone/>
              <a:defRPr sz="25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ldrich"/>
              <a:buNone/>
              <a:defRPr sz="25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ldrich"/>
              <a:buNone/>
              <a:defRPr sz="25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ldrich"/>
              <a:buNone/>
              <a:defRPr sz="25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ldrich"/>
              <a:buNone/>
              <a:defRPr sz="25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ldrich"/>
              <a:buNone/>
              <a:defRPr sz="25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E01723</a:t>
            </a:r>
            <a:endParaRPr lang="pt-BR" dirty="0"/>
          </a:p>
        </p:txBody>
      </p:sp>
      <p:sp>
        <p:nvSpPr>
          <p:cNvPr id="4" name="Google Shape;16219;p40">
            <a:extLst>
              <a:ext uri="{FF2B5EF4-FFF2-40B4-BE49-F238E27FC236}">
                <a16:creationId xmlns:a16="http://schemas.microsoft.com/office/drawing/2014/main" id="{5C322697-AD0F-62BE-6D34-385AF4E95283}"/>
              </a:ext>
            </a:extLst>
          </p:cNvPr>
          <p:cNvSpPr txBox="1">
            <a:spLocks/>
          </p:cNvSpPr>
          <p:nvPr/>
        </p:nvSpPr>
        <p:spPr>
          <a:xfrm>
            <a:off x="6723861" y="3372375"/>
            <a:ext cx="210312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dk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/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Pedro Henrique Almeida de Freitas</a:t>
            </a:r>
            <a:endParaRPr lang="pt-BR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284AD08-7B78-38D4-338F-4DD30FDBD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90" y="1505580"/>
            <a:ext cx="838493" cy="1130990"/>
          </a:xfrm>
          <a:prstGeom prst="rect">
            <a:avLst/>
          </a:prstGeom>
        </p:spPr>
      </p:pic>
      <p:grpSp>
        <p:nvGrpSpPr>
          <p:cNvPr id="25" name="Google Shape;10810;p94">
            <a:extLst>
              <a:ext uri="{FF2B5EF4-FFF2-40B4-BE49-F238E27FC236}">
                <a16:creationId xmlns:a16="http://schemas.microsoft.com/office/drawing/2014/main" id="{EDCD2F7A-FDD0-9CFF-496A-36A9E6B18276}"/>
              </a:ext>
            </a:extLst>
          </p:cNvPr>
          <p:cNvGrpSpPr/>
          <p:nvPr/>
        </p:nvGrpSpPr>
        <p:grpSpPr>
          <a:xfrm>
            <a:off x="7220370" y="1695033"/>
            <a:ext cx="726732" cy="905455"/>
            <a:chOff x="7147436" y="1502999"/>
            <a:chExt cx="279054" cy="354754"/>
          </a:xfrm>
        </p:grpSpPr>
        <p:sp>
          <p:nvSpPr>
            <p:cNvPr id="26" name="Google Shape;10811;p94">
              <a:extLst>
                <a:ext uri="{FF2B5EF4-FFF2-40B4-BE49-F238E27FC236}">
                  <a16:creationId xmlns:a16="http://schemas.microsoft.com/office/drawing/2014/main" id="{F45BFB5E-1F22-E188-7273-4A977E489BAD}"/>
                </a:ext>
              </a:extLst>
            </p:cNvPr>
            <p:cNvSpPr/>
            <p:nvPr/>
          </p:nvSpPr>
          <p:spPr>
            <a:xfrm>
              <a:off x="7147436" y="1745576"/>
              <a:ext cx="279054" cy="112177"/>
            </a:xfrm>
            <a:custGeom>
              <a:avLst/>
              <a:gdLst/>
              <a:ahLst/>
              <a:cxnLst/>
              <a:rect l="l" t="t" r="r" b="b"/>
              <a:pathLst>
                <a:path w="10657" h="4284" extrusionOk="0">
                  <a:moveTo>
                    <a:pt x="3234" y="0"/>
                  </a:moveTo>
                  <a:lnTo>
                    <a:pt x="954" y="668"/>
                  </a:lnTo>
                  <a:cubicBezTo>
                    <a:pt x="391" y="840"/>
                    <a:pt x="0" y="1355"/>
                    <a:pt x="0" y="1946"/>
                  </a:cubicBezTo>
                  <a:lnTo>
                    <a:pt x="0" y="3616"/>
                  </a:lnTo>
                  <a:cubicBezTo>
                    <a:pt x="0" y="3988"/>
                    <a:pt x="296" y="4284"/>
                    <a:pt x="668" y="4284"/>
                  </a:cubicBezTo>
                  <a:lnTo>
                    <a:pt x="9989" y="4284"/>
                  </a:lnTo>
                  <a:cubicBezTo>
                    <a:pt x="10361" y="4284"/>
                    <a:pt x="10656" y="3988"/>
                    <a:pt x="10656" y="3616"/>
                  </a:cubicBezTo>
                  <a:lnTo>
                    <a:pt x="10656" y="1946"/>
                  </a:lnTo>
                  <a:cubicBezTo>
                    <a:pt x="10656" y="1355"/>
                    <a:pt x="10265" y="840"/>
                    <a:pt x="9702" y="668"/>
                  </a:cubicBezTo>
                  <a:lnTo>
                    <a:pt x="7422" y="0"/>
                  </a:lnTo>
                  <a:lnTo>
                    <a:pt x="5696" y="1155"/>
                  </a:lnTo>
                  <a:cubicBezTo>
                    <a:pt x="5586" y="1226"/>
                    <a:pt x="5457" y="1262"/>
                    <a:pt x="5328" y="1262"/>
                  </a:cubicBezTo>
                  <a:cubicBezTo>
                    <a:pt x="5199" y="1262"/>
                    <a:pt x="5071" y="1226"/>
                    <a:pt x="4961" y="1155"/>
                  </a:cubicBezTo>
                  <a:lnTo>
                    <a:pt x="3234" y="0"/>
                  </a:ln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812;p94">
              <a:extLst>
                <a:ext uri="{FF2B5EF4-FFF2-40B4-BE49-F238E27FC236}">
                  <a16:creationId xmlns:a16="http://schemas.microsoft.com/office/drawing/2014/main" id="{5D908DBA-0FD8-76E8-4ADB-5795F2366416}"/>
                </a:ext>
              </a:extLst>
            </p:cNvPr>
            <p:cNvSpPr/>
            <p:nvPr/>
          </p:nvSpPr>
          <p:spPr>
            <a:xfrm>
              <a:off x="7187892" y="1694856"/>
              <a:ext cx="197618" cy="104688"/>
            </a:xfrm>
            <a:custGeom>
              <a:avLst/>
              <a:gdLst/>
              <a:ahLst/>
              <a:cxnLst/>
              <a:rect l="l" t="t" r="r" b="b"/>
              <a:pathLst>
                <a:path w="7547" h="3998" extrusionOk="0">
                  <a:moveTo>
                    <a:pt x="1336" y="1"/>
                  </a:moveTo>
                  <a:cubicBezTo>
                    <a:pt x="602" y="1"/>
                    <a:pt x="1" y="602"/>
                    <a:pt x="1" y="1336"/>
                  </a:cubicBezTo>
                  <a:cubicBezTo>
                    <a:pt x="1" y="2805"/>
                    <a:pt x="1193" y="3998"/>
                    <a:pt x="2662" y="3998"/>
                  </a:cubicBezTo>
                  <a:lnTo>
                    <a:pt x="4885" y="3998"/>
                  </a:lnTo>
                  <a:cubicBezTo>
                    <a:pt x="6354" y="3998"/>
                    <a:pt x="7547" y="2805"/>
                    <a:pt x="7547" y="1336"/>
                  </a:cubicBezTo>
                  <a:cubicBezTo>
                    <a:pt x="7547" y="602"/>
                    <a:pt x="6955" y="10"/>
                    <a:pt x="6221" y="1"/>
                  </a:cubicBezTo>
                  <a:close/>
                </a:path>
              </a:pathLst>
            </a:custGeom>
            <a:solidFill>
              <a:srgbClr val="ACBD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813;p94">
              <a:extLst>
                <a:ext uri="{FF2B5EF4-FFF2-40B4-BE49-F238E27FC236}">
                  <a16:creationId xmlns:a16="http://schemas.microsoft.com/office/drawing/2014/main" id="{23856A8D-CAB9-BFBF-2C68-43EB0BC59646}"/>
                </a:ext>
              </a:extLst>
            </p:cNvPr>
            <p:cNvSpPr/>
            <p:nvPr/>
          </p:nvSpPr>
          <p:spPr>
            <a:xfrm>
              <a:off x="7206876" y="1712348"/>
              <a:ext cx="159912" cy="66274"/>
            </a:xfrm>
            <a:custGeom>
              <a:avLst/>
              <a:gdLst/>
              <a:ahLst/>
              <a:cxnLst/>
              <a:rect l="l" t="t" r="r" b="b"/>
              <a:pathLst>
                <a:path w="6107" h="2531" extrusionOk="0">
                  <a:moveTo>
                    <a:pt x="668" y="0"/>
                  </a:moveTo>
                  <a:cubicBezTo>
                    <a:pt x="191" y="0"/>
                    <a:pt x="1" y="630"/>
                    <a:pt x="401" y="897"/>
                  </a:cubicBezTo>
                  <a:lnTo>
                    <a:pt x="2691" y="2424"/>
                  </a:lnTo>
                  <a:cubicBezTo>
                    <a:pt x="2801" y="2495"/>
                    <a:pt x="2929" y="2531"/>
                    <a:pt x="3058" y="2531"/>
                  </a:cubicBezTo>
                  <a:cubicBezTo>
                    <a:pt x="3187" y="2531"/>
                    <a:pt x="3316" y="2495"/>
                    <a:pt x="3426" y="2424"/>
                  </a:cubicBezTo>
                  <a:lnTo>
                    <a:pt x="5715" y="897"/>
                  </a:lnTo>
                  <a:cubicBezTo>
                    <a:pt x="6106" y="630"/>
                    <a:pt x="5925" y="0"/>
                    <a:pt x="5438" y="0"/>
                  </a:cubicBezTo>
                  <a:close/>
                </a:path>
              </a:pathLst>
            </a:custGeom>
            <a:solidFill>
              <a:srgbClr val="BB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814;p94">
              <a:extLst>
                <a:ext uri="{FF2B5EF4-FFF2-40B4-BE49-F238E27FC236}">
                  <a16:creationId xmlns:a16="http://schemas.microsoft.com/office/drawing/2014/main" id="{9C4CED48-33D3-FB27-3D24-973F9F4175CC}"/>
                </a:ext>
              </a:extLst>
            </p:cNvPr>
            <p:cNvSpPr/>
            <p:nvPr/>
          </p:nvSpPr>
          <p:spPr>
            <a:xfrm>
              <a:off x="7232118" y="1700852"/>
              <a:ext cx="109689" cy="77769"/>
            </a:xfrm>
            <a:custGeom>
              <a:avLst/>
              <a:gdLst/>
              <a:ahLst/>
              <a:cxnLst/>
              <a:rect l="l" t="t" r="r" b="b"/>
              <a:pathLst>
                <a:path w="4189" h="2970" extrusionOk="0">
                  <a:moveTo>
                    <a:pt x="544" y="1"/>
                  </a:moveTo>
                  <a:lnTo>
                    <a:pt x="544" y="1050"/>
                  </a:lnTo>
                  <a:cubicBezTo>
                    <a:pt x="544" y="1346"/>
                    <a:pt x="344" y="1603"/>
                    <a:pt x="67" y="1689"/>
                  </a:cubicBezTo>
                  <a:lnTo>
                    <a:pt x="0" y="1708"/>
                  </a:lnTo>
                  <a:lnTo>
                    <a:pt x="1727" y="2863"/>
                  </a:lnTo>
                  <a:cubicBezTo>
                    <a:pt x="1837" y="2934"/>
                    <a:pt x="1965" y="2970"/>
                    <a:pt x="2094" y="2970"/>
                  </a:cubicBezTo>
                  <a:cubicBezTo>
                    <a:pt x="2223" y="2970"/>
                    <a:pt x="2352" y="2934"/>
                    <a:pt x="2462" y="2863"/>
                  </a:cubicBezTo>
                  <a:lnTo>
                    <a:pt x="4188" y="1708"/>
                  </a:lnTo>
                  <a:lnTo>
                    <a:pt x="4121" y="1689"/>
                  </a:lnTo>
                  <a:cubicBezTo>
                    <a:pt x="3845" y="1603"/>
                    <a:pt x="3644" y="1346"/>
                    <a:pt x="3644" y="1050"/>
                  </a:cubicBezTo>
                  <a:lnTo>
                    <a:pt x="364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815;p94">
              <a:extLst>
                <a:ext uri="{FF2B5EF4-FFF2-40B4-BE49-F238E27FC236}">
                  <a16:creationId xmlns:a16="http://schemas.microsoft.com/office/drawing/2014/main" id="{97195B87-66AC-7545-B348-C7A4B63D7DF3}"/>
                </a:ext>
              </a:extLst>
            </p:cNvPr>
            <p:cNvSpPr/>
            <p:nvPr/>
          </p:nvSpPr>
          <p:spPr>
            <a:xfrm>
              <a:off x="7246101" y="1700852"/>
              <a:ext cx="81462" cy="23121"/>
            </a:xfrm>
            <a:custGeom>
              <a:avLst/>
              <a:gdLst/>
              <a:ahLst/>
              <a:cxnLst/>
              <a:rect l="l" t="t" r="r" b="b"/>
              <a:pathLst>
                <a:path w="3111" h="883" extrusionOk="0">
                  <a:moveTo>
                    <a:pt x="0" y="1"/>
                  </a:moveTo>
                  <a:lnTo>
                    <a:pt x="0" y="497"/>
                  </a:lnTo>
                  <a:cubicBezTo>
                    <a:pt x="487" y="754"/>
                    <a:pt x="1021" y="883"/>
                    <a:pt x="1555" y="883"/>
                  </a:cubicBezTo>
                  <a:cubicBezTo>
                    <a:pt x="2090" y="883"/>
                    <a:pt x="2624" y="754"/>
                    <a:pt x="3110" y="497"/>
                  </a:cubicBezTo>
                  <a:lnTo>
                    <a:pt x="3110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816;p94">
              <a:extLst>
                <a:ext uri="{FF2B5EF4-FFF2-40B4-BE49-F238E27FC236}">
                  <a16:creationId xmlns:a16="http://schemas.microsoft.com/office/drawing/2014/main" id="{6610C1C5-743A-A2BF-7853-1714E1238098}"/>
                </a:ext>
              </a:extLst>
            </p:cNvPr>
            <p:cNvSpPr/>
            <p:nvPr/>
          </p:nvSpPr>
          <p:spPr>
            <a:xfrm>
              <a:off x="7189149" y="1543716"/>
              <a:ext cx="190627" cy="168658"/>
            </a:xfrm>
            <a:custGeom>
              <a:avLst/>
              <a:gdLst/>
              <a:ahLst/>
              <a:cxnLst/>
              <a:rect l="l" t="t" r="r" b="b"/>
              <a:pathLst>
                <a:path w="7280" h="6441" extrusionOk="0">
                  <a:moveTo>
                    <a:pt x="6621" y="1"/>
                  </a:moveTo>
                  <a:lnTo>
                    <a:pt x="849" y="449"/>
                  </a:lnTo>
                  <a:lnTo>
                    <a:pt x="849" y="2672"/>
                  </a:lnTo>
                  <a:lnTo>
                    <a:pt x="735" y="2672"/>
                  </a:lnTo>
                  <a:cubicBezTo>
                    <a:pt x="0" y="2672"/>
                    <a:pt x="0" y="3779"/>
                    <a:pt x="735" y="3779"/>
                  </a:cubicBezTo>
                  <a:lnTo>
                    <a:pt x="859" y="3779"/>
                  </a:lnTo>
                  <a:cubicBezTo>
                    <a:pt x="973" y="5277"/>
                    <a:pt x="2223" y="6440"/>
                    <a:pt x="3730" y="6440"/>
                  </a:cubicBezTo>
                  <a:cubicBezTo>
                    <a:pt x="5238" y="6440"/>
                    <a:pt x="6488" y="5277"/>
                    <a:pt x="6602" y="3779"/>
                  </a:cubicBezTo>
                  <a:lnTo>
                    <a:pt x="6726" y="3779"/>
                  </a:lnTo>
                  <a:cubicBezTo>
                    <a:pt x="7031" y="3779"/>
                    <a:pt x="7279" y="3531"/>
                    <a:pt x="7279" y="3225"/>
                  </a:cubicBezTo>
                  <a:cubicBezTo>
                    <a:pt x="7279" y="2920"/>
                    <a:pt x="7031" y="2672"/>
                    <a:pt x="6726" y="2672"/>
                  </a:cubicBezTo>
                  <a:lnTo>
                    <a:pt x="6621" y="2672"/>
                  </a:lnTo>
                  <a:lnTo>
                    <a:pt x="6621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817;p94">
              <a:extLst>
                <a:ext uri="{FF2B5EF4-FFF2-40B4-BE49-F238E27FC236}">
                  <a16:creationId xmlns:a16="http://schemas.microsoft.com/office/drawing/2014/main" id="{81B490D3-D9B3-B5A1-3C35-656BC48003D0}"/>
                </a:ext>
              </a:extLst>
            </p:cNvPr>
            <p:cNvSpPr/>
            <p:nvPr/>
          </p:nvSpPr>
          <p:spPr>
            <a:xfrm>
              <a:off x="7192893" y="1549713"/>
              <a:ext cx="146400" cy="162635"/>
            </a:xfrm>
            <a:custGeom>
              <a:avLst/>
              <a:gdLst/>
              <a:ahLst/>
              <a:cxnLst/>
              <a:rect l="l" t="t" r="r" b="b"/>
              <a:pathLst>
                <a:path w="5591" h="6211" extrusionOk="0">
                  <a:moveTo>
                    <a:pt x="5591" y="1"/>
                  </a:moveTo>
                  <a:lnTo>
                    <a:pt x="697" y="220"/>
                  </a:lnTo>
                  <a:lnTo>
                    <a:pt x="697" y="2443"/>
                  </a:lnTo>
                  <a:lnTo>
                    <a:pt x="621" y="2443"/>
                  </a:lnTo>
                  <a:cubicBezTo>
                    <a:pt x="614" y="2443"/>
                    <a:pt x="608" y="2443"/>
                    <a:pt x="601" y="2443"/>
                  </a:cubicBezTo>
                  <a:cubicBezTo>
                    <a:pt x="314" y="2443"/>
                    <a:pt x="76" y="2650"/>
                    <a:pt x="39" y="2939"/>
                  </a:cubicBezTo>
                  <a:cubicBezTo>
                    <a:pt x="0" y="3264"/>
                    <a:pt x="258" y="3550"/>
                    <a:pt x="592" y="3550"/>
                  </a:cubicBezTo>
                  <a:lnTo>
                    <a:pt x="706" y="3550"/>
                  </a:lnTo>
                  <a:cubicBezTo>
                    <a:pt x="810" y="5072"/>
                    <a:pt x="2090" y="6210"/>
                    <a:pt x="3566" y="6210"/>
                  </a:cubicBezTo>
                  <a:cubicBezTo>
                    <a:pt x="3718" y="6210"/>
                    <a:pt x="3871" y="6198"/>
                    <a:pt x="4026" y="6173"/>
                  </a:cubicBezTo>
                  <a:cubicBezTo>
                    <a:pt x="2624" y="5944"/>
                    <a:pt x="1594" y="4742"/>
                    <a:pt x="1594" y="3330"/>
                  </a:cubicBezTo>
                  <a:lnTo>
                    <a:pt x="1594" y="1556"/>
                  </a:lnTo>
                  <a:cubicBezTo>
                    <a:pt x="1594" y="1060"/>
                    <a:pt x="1994" y="659"/>
                    <a:pt x="2481" y="659"/>
                  </a:cubicBezTo>
                  <a:lnTo>
                    <a:pt x="5142" y="659"/>
                  </a:lnTo>
                  <a:cubicBezTo>
                    <a:pt x="5391" y="659"/>
                    <a:pt x="5591" y="459"/>
                    <a:pt x="5591" y="220"/>
                  </a:cubicBezTo>
                  <a:lnTo>
                    <a:pt x="5591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818;p94">
              <a:extLst>
                <a:ext uri="{FF2B5EF4-FFF2-40B4-BE49-F238E27FC236}">
                  <a16:creationId xmlns:a16="http://schemas.microsoft.com/office/drawing/2014/main" id="{05F92DB3-5F71-B900-D7DD-E2B00AAF12BE}"/>
                </a:ext>
              </a:extLst>
            </p:cNvPr>
            <p:cNvSpPr/>
            <p:nvPr/>
          </p:nvSpPr>
          <p:spPr>
            <a:xfrm>
              <a:off x="7246101" y="1613604"/>
              <a:ext cx="11757" cy="17334"/>
            </a:xfrm>
            <a:custGeom>
              <a:avLst/>
              <a:gdLst/>
              <a:ahLst/>
              <a:cxnLst/>
              <a:rect l="l" t="t" r="r" b="b"/>
              <a:pathLst>
                <a:path w="449" h="662" extrusionOk="0">
                  <a:moveTo>
                    <a:pt x="225" y="1"/>
                  </a:moveTo>
                  <a:cubicBezTo>
                    <a:pt x="113" y="1"/>
                    <a:pt x="0" y="75"/>
                    <a:pt x="0" y="223"/>
                  </a:cubicBezTo>
                  <a:lnTo>
                    <a:pt x="0" y="442"/>
                  </a:lnTo>
                  <a:cubicBezTo>
                    <a:pt x="0" y="566"/>
                    <a:pt x="105" y="661"/>
                    <a:pt x="229" y="661"/>
                  </a:cubicBezTo>
                  <a:cubicBezTo>
                    <a:pt x="353" y="661"/>
                    <a:pt x="449" y="566"/>
                    <a:pt x="449" y="442"/>
                  </a:cubicBezTo>
                  <a:lnTo>
                    <a:pt x="449" y="223"/>
                  </a:lnTo>
                  <a:cubicBezTo>
                    <a:pt x="449" y="75"/>
                    <a:pt x="337" y="1"/>
                    <a:pt x="22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819;p94">
              <a:extLst>
                <a:ext uri="{FF2B5EF4-FFF2-40B4-BE49-F238E27FC236}">
                  <a16:creationId xmlns:a16="http://schemas.microsoft.com/office/drawing/2014/main" id="{D9B85D59-DFE5-96D9-3D2F-E5BFD6E86388}"/>
                </a:ext>
              </a:extLst>
            </p:cNvPr>
            <p:cNvSpPr/>
            <p:nvPr/>
          </p:nvSpPr>
          <p:spPr>
            <a:xfrm>
              <a:off x="7316041" y="1613604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1" y="75"/>
                    <a:pt x="1" y="223"/>
                  </a:cubicBezTo>
                  <a:lnTo>
                    <a:pt x="1" y="442"/>
                  </a:lnTo>
                  <a:cubicBezTo>
                    <a:pt x="1" y="566"/>
                    <a:pt x="96" y="661"/>
                    <a:pt x="220" y="661"/>
                  </a:cubicBezTo>
                  <a:cubicBezTo>
                    <a:pt x="344" y="661"/>
                    <a:pt x="439" y="566"/>
                    <a:pt x="439" y="442"/>
                  </a:cubicBezTo>
                  <a:lnTo>
                    <a:pt x="439" y="223"/>
                  </a:lnTo>
                  <a:cubicBezTo>
                    <a:pt x="439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820;p94">
              <a:extLst>
                <a:ext uri="{FF2B5EF4-FFF2-40B4-BE49-F238E27FC236}">
                  <a16:creationId xmlns:a16="http://schemas.microsoft.com/office/drawing/2014/main" id="{E1D84DB7-1EF5-63E8-7307-2620B9468B3C}"/>
                </a:ext>
              </a:extLst>
            </p:cNvPr>
            <p:cNvSpPr/>
            <p:nvPr/>
          </p:nvSpPr>
          <p:spPr>
            <a:xfrm>
              <a:off x="7238115" y="1593834"/>
              <a:ext cx="28097" cy="13878"/>
            </a:xfrm>
            <a:custGeom>
              <a:avLst/>
              <a:gdLst/>
              <a:ahLst/>
              <a:cxnLst/>
              <a:rect l="l" t="t" r="r" b="b"/>
              <a:pathLst>
                <a:path w="1073" h="530" extrusionOk="0">
                  <a:moveTo>
                    <a:pt x="759" y="1"/>
                  </a:moveTo>
                  <a:cubicBezTo>
                    <a:pt x="745" y="1"/>
                    <a:pt x="731" y="2"/>
                    <a:pt x="716" y="4"/>
                  </a:cubicBezTo>
                  <a:lnTo>
                    <a:pt x="267" y="90"/>
                  </a:lnTo>
                  <a:cubicBezTo>
                    <a:pt x="0" y="138"/>
                    <a:pt x="38" y="529"/>
                    <a:pt x="305" y="529"/>
                  </a:cubicBezTo>
                  <a:lnTo>
                    <a:pt x="353" y="529"/>
                  </a:lnTo>
                  <a:lnTo>
                    <a:pt x="792" y="443"/>
                  </a:lnTo>
                  <a:cubicBezTo>
                    <a:pt x="1072" y="389"/>
                    <a:pt x="1010" y="1"/>
                    <a:pt x="759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21;p94">
              <a:extLst>
                <a:ext uri="{FF2B5EF4-FFF2-40B4-BE49-F238E27FC236}">
                  <a16:creationId xmlns:a16="http://schemas.microsoft.com/office/drawing/2014/main" id="{DF66F70C-518B-7924-6C5D-67157EAA4A84}"/>
                </a:ext>
              </a:extLst>
            </p:cNvPr>
            <p:cNvSpPr/>
            <p:nvPr/>
          </p:nvSpPr>
          <p:spPr>
            <a:xfrm>
              <a:off x="7307767" y="1594044"/>
              <a:ext cx="27782" cy="13904"/>
            </a:xfrm>
            <a:custGeom>
              <a:avLst/>
              <a:gdLst/>
              <a:ahLst/>
              <a:cxnLst/>
              <a:rect l="l" t="t" r="r" b="b"/>
              <a:pathLst>
                <a:path w="1061" h="531" extrusionOk="0">
                  <a:moveTo>
                    <a:pt x="305" y="1"/>
                  </a:moveTo>
                  <a:cubicBezTo>
                    <a:pt x="60" y="1"/>
                    <a:pt x="0" y="391"/>
                    <a:pt x="269" y="445"/>
                  </a:cubicBezTo>
                  <a:lnTo>
                    <a:pt x="717" y="521"/>
                  </a:lnTo>
                  <a:lnTo>
                    <a:pt x="755" y="521"/>
                  </a:lnTo>
                  <a:lnTo>
                    <a:pt x="755" y="531"/>
                  </a:lnTo>
                  <a:cubicBezTo>
                    <a:pt x="1032" y="531"/>
                    <a:pt x="1061" y="140"/>
                    <a:pt x="803" y="92"/>
                  </a:cubicBezTo>
                  <a:lnTo>
                    <a:pt x="355" y="6"/>
                  </a:lnTo>
                  <a:cubicBezTo>
                    <a:pt x="337" y="3"/>
                    <a:pt x="321" y="1"/>
                    <a:pt x="30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822;p94">
              <a:extLst>
                <a:ext uri="{FF2B5EF4-FFF2-40B4-BE49-F238E27FC236}">
                  <a16:creationId xmlns:a16="http://schemas.microsoft.com/office/drawing/2014/main" id="{104BAC63-9C5E-9B7F-66ED-A040C6B5EC03}"/>
                </a:ext>
              </a:extLst>
            </p:cNvPr>
            <p:cNvSpPr/>
            <p:nvPr/>
          </p:nvSpPr>
          <p:spPr>
            <a:xfrm>
              <a:off x="7211380" y="1502999"/>
              <a:ext cx="174392" cy="52501"/>
            </a:xfrm>
            <a:custGeom>
              <a:avLst/>
              <a:gdLst/>
              <a:ahLst/>
              <a:cxnLst/>
              <a:rect l="l" t="t" r="r" b="b"/>
              <a:pathLst>
                <a:path w="6660" h="2005" extrusionOk="0">
                  <a:moveTo>
                    <a:pt x="1994" y="1"/>
                  </a:moveTo>
                  <a:cubicBezTo>
                    <a:pt x="888" y="1"/>
                    <a:pt x="0" y="898"/>
                    <a:pt x="0" y="2004"/>
                  </a:cubicBezTo>
                  <a:lnTo>
                    <a:pt x="4656" y="2004"/>
                  </a:lnTo>
                  <a:cubicBezTo>
                    <a:pt x="5667" y="2004"/>
                    <a:pt x="6516" y="1251"/>
                    <a:pt x="6640" y="259"/>
                  </a:cubicBezTo>
                  <a:cubicBezTo>
                    <a:pt x="6659" y="125"/>
                    <a:pt x="6554" y="1"/>
                    <a:pt x="642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823;p94">
              <a:extLst>
                <a:ext uri="{FF2B5EF4-FFF2-40B4-BE49-F238E27FC236}">
                  <a16:creationId xmlns:a16="http://schemas.microsoft.com/office/drawing/2014/main" id="{1FCE1B99-C42B-A02A-0729-5916DFC41473}"/>
                </a:ext>
              </a:extLst>
            </p:cNvPr>
            <p:cNvSpPr/>
            <p:nvPr/>
          </p:nvSpPr>
          <p:spPr>
            <a:xfrm>
              <a:off x="7257832" y="1502999"/>
              <a:ext cx="127940" cy="40744"/>
            </a:xfrm>
            <a:custGeom>
              <a:avLst/>
              <a:gdLst/>
              <a:ahLst/>
              <a:cxnLst/>
              <a:rect l="l" t="t" r="r" b="b"/>
              <a:pathLst>
                <a:path w="4886" h="1556" extrusionOk="0">
                  <a:moveTo>
                    <a:pt x="745" y="1"/>
                  </a:moveTo>
                  <a:cubicBezTo>
                    <a:pt x="430" y="259"/>
                    <a:pt x="192" y="602"/>
                    <a:pt x="77" y="993"/>
                  </a:cubicBezTo>
                  <a:cubicBezTo>
                    <a:pt x="1" y="1279"/>
                    <a:pt x="220" y="1556"/>
                    <a:pt x="506" y="1556"/>
                  </a:cubicBezTo>
                  <a:lnTo>
                    <a:pt x="4141" y="1556"/>
                  </a:lnTo>
                  <a:cubicBezTo>
                    <a:pt x="4542" y="1232"/>
                    <a:pt x="4809" y="764"/>
                    <a:pt x="4866" y="249"/>
                  </a:cubicBezTo>
                  <a:cubicBezTo>
                    <a:pt x="4885" y="115"/>
                    <a:pt x="4780" y="1"/>
                    <a:pt x="4647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824;p94">
              <a:extLst>
                <a:ext uri="{FF2B5EF4-FFF2-40B4-BE49-F238E27FC236}">
                  <a16:creationId xmlns:a16="http://schemas.microsoft.com/office/drawing/2014/main" id="{FF8D8C0D-72B9-2FEC-E345-9E240631725A}"/>
                </a:ext>
              </a:extLst>
            </p:cNvPr>
            <p:cNvSpPr/>
            <p:nvPr/>
          </p:nvSpPr>
          <p:spPr>
            <a:xfrm>
              <a:off x="7252097" y="1782262"/>
              <a:ext cx="11521" cy="75491"/>
            </a:xfrm>
            <a:custGeom>
              <a:avLst/>
              <a:gdLst/>
              <a:ahLst/>
              <a:cxnLst/>
              <a:rect l="l" t="t" r="r" b="b"/>
              <a:pathLst>
                <a:path w="440" h="2883" extrusionOk="0">
                  <a:moveTo>
                    <a:pt x="235" y="1"/>
                  </a:moveTo>
                  <a:cubicBezTo>
                    <a:pt x="230" y="1"/>
                    <a:pt x="225" y="1"/>
                    <a:pt x="220" y="2"/>
                  </a:cubicBezTo>
                  <a:cubicBezTo>
                    <a:pt x="96" y="2"/>
                    <a:pt x="0" y="97"/>
                    <a:pt x="0" y="221"/>
                  </a:cubicBezTo>
                  <a:lnTo>
                    <a:pt x="0" y="2883"/>
                  </a:lnTo>
                  <a:lnTo>
                    <a:pt x="439" y="2883"/>
                  </a:lnTo>
                  <a:lnTo>
                    <a:pt x="439" y="221"/>
                  </a:lnTo>
                  <a:cubicBezTo>
                    <a:pt x="439" y="102"/>
                    <a:pt x="352" y="1"/>
                    <a:pt x="235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825;p94">
              <a:extLst>
                <a:ext uri="{FF2B5EF4-FFF2-40B4-BE49-F238E27FC236}">
                  <a16:creationId xmlns:a16="http://schemas.microsoft.com/office/drawing/2014/main" id="{4D2BADA0-3EF1-07D6-7007-90F6515BCC01}"/>
                </a:ext>
              </a:extLst>
            </p:cNvPr>
            <p:cNvSpPr/>
            <p:nvPr/>
          </p:nvSpPr>
          <p:spPr>
            <a:xfrm>
              <a:off x="7310045" y="1782262"/>
              <a:ext cx="11783" cy="75491"/>
            </a:xfrm>
            <a:custGeom>
              <a:avLst/>
              <a:gdLst/>
              <a:ahLst/>
              <a:cxnLst/>
              <a:rect l="l" t="t" r="r" b="b"/>
              <a:pathLst>
                <a:path w="450" h="2883" extrusionOk="0">
                  <a:moveTo>
                    <a:pt x="244" y="1"/>
                  </a:moveTo>
                  <a:cubicBezTo>
                    <a:pt x="239" y="1"/>
                    <a:pt x="235" y="1"/>
                    <a:pt x="230" y="2"/>
                  </a:cubicBezTo>
                  <a:cubicBezTo>
                    <a:pt x="106" y="2"/>
                    <a:pt x="1" y="97"/>
                    <a:pt x="1" y="221"/>
                  </a:cubicBezTo>
                  <a:lnTo>
                    <a:pt x="1" y="2883"/>
                  </a:lnTo>
                  <a:lnTo>
                    <a:pt x="449" y="2883"/>
                  </a:lnTo>
                  <a:lnTo>
                    <a:pt x="449" y="221"/>
                  </a:lnTo>
                  <a:cubicBezTo>
                    <a:pt x="449" y="102"/>
                    <a:pt x="353" y="1"/>
                    <a:pt x="244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826;p94">
              <a:extLst>
                <a:ext uri="{FF2B5EF4-FFF2-40B4-BE49-F238E27FC236}">
                  <a16:creationId xmlns:a16="http://schemas.microsoft.com/office/drawing/2014/main" id="{BC6E1C85-36E9-7D99-D3BC-879F8F480267}"/>
                </a:ext>
              </a:extLst>
            </p:cNvPr>
            <p:cNvSpPr/>
            <p:nvPr/>
          </p:nvSpPr>
          <p:spPr>
            <a:xfrm>
              <a:off x="7260896" y="1654112"/>
              <a:ext cx="51872" cy="17570"/>
            </a:xfrm>
            <a:custGeom>
              <a:avLst/>
              <a:gdLst/>
              <a:ahLst/>
              <a:cxnLst/>
              <a:rect l="l" t="t" r="r" b="b"/>
              <a:pathLst>
                <a:path w="1981" h="671" extrusionOk="0">
                  <a:moveTo>
                    <a:pt x="331" y="0"/>
                  </a:moveTo>
                  <a:cubicBezTo>
                    <a:pt x="155" y="0"/>
                    <a:pt x="1" y="229"/>
                    <a:pt x="170" y="383"/>
                  </a:cubicBezTo>
                  <a:cubicBezTo>
                    <a:pt x="389" y="574"/>
                    <a:pt x="668" y="670"/>
                    <a:pt x="950" y="670"/>
                  </a:cubicBezTo>
                  <a:cubicBezTo>
                    <a:pt x="964" y="670"/>
                    <a:pt x="977" y="670"/>
                    <a:pt x="990" y="669"/>
                  </a:cubicBezTo>
                  <a:cubicBezTo>
                    <a:pt x="1004" y="670"/>
                    <a:pt x="1018" y="670"/>
                    <a:pt x="1032" y="670"/>
                  </a:cubicBezTo>
                  <a:cubicBezTo>
                    <a:pt x="1322" y="670"/>
                    <a:pt x="1592" y="574"/>
                    <a:pt x="1811" y="383"/>
                  </a:cubicBezTo>
                  <a:cubicBezTo>
                    <a:pt x="1980" y="229"/>
                    <a:pt x="1832" y="0"/>
                    <a:pt x="1658" y="0"/>
                  </a:cubicBezTo>
                  <a:cubicBezTo>
                    <a:pt x="1607" y="0"/>
                    <a:pt x="1554" y="20"/>
                    <a:pt x="1506" y="68"/>
                  </a:cubicBezTo>
                  <a:cubicBezTo>
                    <a:pt x="1353" y="173"/>
                    <a:pt x="1174" y="226"/>
                    <a:pt x="995" y="226"/>
                  </a:cubicBezTo>
                  <a:cubicBezTo>
                    <a:pt x="816" y="226"/>
                    <a:pt x="637" y="173"/>
                    <a:pt x="485" y="68"/>
                  </a:cubicBezTo>
                  <a:cubicBezTo>
                    <a:pt x="437" y="20"/>
                    <a:pt x="383" y="0"/>
                    <a:pt x="33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11427;p94">
            <a:extLst>
              <a:ext uri="{FF2B5EF4-FFF2-40B4-BE49-F238E27FC236}">
                <a16:creationId xmlns:a16="http://schemas.microsoft.com/office/drawing/2014/main" id="{183B7208-ADDB-E3F7-A849-09F141F77861}"/>
              </a:ext>
            </a:extLst>
          </p:cNvPr>
          <p:cNvGrpSpPr/>
          <p:nvPr/>
        </p:nvGrpSpPr>
        <p:grpSpPr>
          <a:xfrm>
            <a:off x="2842901" y="1666432"/>
            <a:ext cx="821678" cy="944601"/>
            <a:chOff x="4902936" y="2419290"/>
            <a:chExt cx="274576" cy="354728"/>
          </a:xfrm>
        </p:grpSpPr>
        <p:sp>
          <p:nvSpPr>
            <p:cNvPr id="43" name="Google Shape;11428;p94">
              <a:extLst>
                <a:ext uri="{FF2B5EF4-FFF2-40B4-BE49-F238E27FC236}">
                  <a16:creationId xmlns:a16="http://schemas.microsoft.com/office/drawing/2014/main" id="{17077C5F-37DF-1595-D7E7-718C6EE4EFCC}"/>
                </a:ext>
              </a:extLst>
            </p:cNvPr>
            <p:cNvSpPr/>
            <p:nvPr/>
          </p:nvSpPr>
          <p:spPr>
            <a:xfrm>
              <a:off x="4943418" y="2419290"/>
              <a:ext cx="193376" cy="131658"/>
            </a:xfrm>
            <a:custGeom>
              <a:avLst/>
              <a:gdLst/>
              <a:ahLst/>
              <a:cxnLst/>
              <a:rect l="l" t="t" r="r" b="b"/>
              <a:pathLst>
                <a:path w="7385" h="5028" extrusionOk="0">
                  <a:moveTo>
                    <a:pt x="3072" y="0"/>
                  </a:moveTo>
                  <a:cubicBezTo>
                    <a:pt x="1336" y="0"/>
                    <a:pt x="0" y="1546"/>
                    <a:pt x="267" y="3272"/>
                  </a:cubicBezTo>
                  <a:lnTo>
                    <a:pt x="534" y="5028"/>
                  </a:lnTo>
                  <a:lnTo>
                    <a:pt x="6850" y="5028"/>
                  </a:lnTo>
                  <a:lnTo>
                    <a:pt x="7127" y="3272"/>
                  </a:lnTo>
                  <a:cubicBezTo>
                    <a:pt x="7384" y="1546"/>
                    <a:pt x="6058" y="0"/>
                    <a:pt x="4312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429;p94">
              <a:extLst>
                <a:ext uri="{FF2B5EF4-FFF2-40B4-BE49-F238E27FC236}">
                  <a16:creationId xmlns:a16="http://schemas.microsoft.com/office/drawing/2014/main" id="{C7EC610B-E0E0-7915-4612-9F5028EA449A}"/>
                </a:ext>
              </a:extLst>
            </p:cNvPr>
            <p:cNvSpPr/>
            <p:nvPr/>
          </p:nvSpPr>
          <p:spPr>
            <a:xfrm>
              <a:off x="4902936" y="2613871"/>
              <a:ext cx="274576" cy="160147"/>
            </a:xfrm>
            <a:custGeom>
              <a:avLst/>
              <a:gdLst/>
              <a:ahLst/>
              <a:cxnLst/>
              <a:rect l="l" t="t" r="r" b="b"/>
              <a:pathLst>
                <a:path w="10486" h="6116" extrusionOk="0">
                  <a:moveTo>
                    <a:pt x="3712" y="1"/>
                  </a:moveTo>
                  <a:lnTo>
                    <a:pt x="3712" y="1031"/>
                  </a:lnTo>
                  <a:cubicBezTo>
                    <a:pt x="3712" y="1327"/>
                    <a:pt x="3521" y="1584"/>
                    <a:pt x="3244" y="1661"/>
                  </a:cubicBezTo>
                  <a:lnTo>
                    <a:pt x="945" y="2338"/>
                  </a:lnTo>
                  <a:cubicBezTo>
                    <a:pt x="382" y="2500"/>
                    <a:pt x="1" y="3015"/>
                    <a:pt x="1" y="3597"/>
                  </a:cubicBezTo>
                  <a:lnTo>
                    <a:pt x="1" y="5458"/>
                  </a:lnTo>
                  <a:cubicBezTo>
                    <a:pt x="1" y="5820"/>
                    <a:pt x="297" y="6116"/>
                    <a:pt x="659" y="6116"/>
                  </a:cubicBezTo>
                  <a:lnTo>
                    <a:pt x="9827" y="6116"/>
                  </a:lnTo>
                  <a:cubicBezTo>
                    <a:pt x="10189" y="6116"/>
                    <a:pt x="10485" y="5820"/>
                    <a:pt x="10485" y="5458"/>
                  </a:cubicBezTo>
                  <a:lnTo>
                    <a:pt x="10485" y="3597"/>
                  </a:lnTo>
                  <a:cubicBezTo>
                    <a:pt x="10485" y="3015"/>
                    <a:pt x="10104" y="2500"/>
                    <a:pt x="9541" y="2338"/>
                  </a:cubicBezTo>
                  <a:lnTo>
                    <a:pt x="7242" y="1661"/>
                  </a:lnTo>
                  <a:cubicBezTo>
                    <a:pt x="6965" y="1584"/>
                    <a:pt x="6774" y="1327"/>
                    <a:pt x="6774" y="1031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430;p94">
              <a:extLst>
                <a:ext uri="{FF2B5EF4-FFF2-40B4-BE49-F238E27FC236}">
                  <a16:creationId xmlns:a16="http://schemas.microsoft.com/office/drawing/2014/main" id="{63BDA749-8244-393B-2DB9-16AEBB546D48}"/>
                </a:ext>
              </a:extLst>
            </p:cNvPr>
            <p:cNvSpPr/>
            <p:nvPr/>
          </p:nvSpPr>
          <p:spPr>
            <a:xfrm>
              <a:off x="4902936" y="2657338"/>
              <a:ext cx="274576" cy="116680"/>
            </a:xfrm>
            <a:custGeom>
              <a:avLst/>
              <a:gdLst/>
              <a:ahLst/>
              <a:cxnLst/>
              <a:rect l="l" t="t" r="r" b="b"/>
              <a:pathLst>
                <a:path w="10486" h="4456" extrusionOk="0">
                  <a:moveTo>
                    <a:pt x="7242" y="1"/>
                  </a:moveTo>
                  <a:lnTo>
                    <a:pt x="7242" y="1"/>
                  </a:lnTo>
                  <a:cubicBezTo>
                    <a:pt x="7299" y="29"/>
                    <a:pt x="7366" y="58"/>
                    <a:pt x="7423" y="87"/>
                  </a:cubicBezTo>
                  <a:lnTo>
                    <a:pt x="5238" y="735"/>
                  </a:lnTo>
                  <a:lnTo>
                    <a:pt x="3054" y="87"/>
                  </a:lnTo>
                  <a:cubicBezTo>
                    <a:pt x="3120" y="58"/>
                    <a:pt x="3178" y="29"/>
                    <a:pt x="3244" y="1"/>
                  </a:cubicBezTo>
                  <a:lnTo>
                    <a:pt x="3244" y="1"/>
                  </a:lnTo>
                  <a:lnTo>
                    <a:pt x="936" y="678"/>
                  </a:lnTo>
                  <a:cubicBezTo>
                    <a:pt x="382" y="840"/>
                    <a:pt x="1" y="1355"/>
                    <a:pt x="1" y="1937"/>
                  </a:cubicBezTo>
                  <a:lnTo>
                    <a:pt x="1" y="3798"/>
                  </a:lnTo>
                  <a:cubicBezTo>
                    <a:pt x="1" y="4160"/>
                    <a:pt x="297" y="4456"/>
                    <a:pt x="659" y="4456"/>
                  </a:cubicBezTo>
                  <a:lnTo>
                    <a:pt x="9827" y="4456"/>
                  </a:lnTo>
                  <a:cubicBezTo>
                    <a:pt x="10189" y="4456"/>
                    <a:pt x="10485" y="4160"/>
                    <a:pt x="10485" y="3798"/>
                  </a:cubicBezTo>
                  <a:lnTo>
                    <a:pt x="10485" y="1937"/>
                  </a:lnTo>
                  <a:cubicBezTo>
                    <a:pt x="10485" y="1355"/>
                    <a:pt x="10094" y="840"/>
                    <a:pt x="9541" y="678"/>
                  </a:cubicBezTo>
                  <a:lnTo>
                    <a:pt x="7242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431;p94">
              <a:extLst>
                <a:ext uri="{FF2B5EF4-FFF2-40B4-BE49-F238E27FC236}">
                  <a16:creationId xmlns:a16="http://schemas.microsoft.com/office/drawing/2014/main" id="{8761E225-5C61-CAF7-B9D7-E3010AB76315}"/>
                </a:ext>
              </a:extLst>
            </p:cNvPr>
            <p:cNvSpPr/>
            <p:nvPr/>
          </p:nvSpPr>
          <p:spPr>
            <a:xfrm>
              <a:off x="4971384" y="2662104"/>
              <a:ext cx="137681" cy="111915"/>
            </a:xfrm>
            <a:custGeom>
              <a:avLst/>
              <a:gdLst/>
              <a:ahLst/>
              <a:cxnLst/>
              <a:rect l="l" t="t" r="r" b="b"/>
              <a:pathLst>
                <a:path w="5258" h="4274" extrusionOk="0">
                  <a:moveTo>
                    <a:pt x="773" y="0"/>
                  </a:moveTo>
                  <a:lnTo>
                    <a:pt x="516" y="267"/>
                  </a:lnTo>
                  <a:cubicBezTo>
                    <a:pt x="192" y="592"/>
                    <a:pt x="1" y="1030"/>
                    <a:pt x="10" y="1498"/>
                  </a:cubicBezTo>
                  <a:lnTo>
                    <a:pt x="10" y="4274"/>
                  </a:lnTo>
                  <a:lnTo>
                    <a:pt x="5257" y="4274"/>
                  </a:lnTo>
                  <a:lnTo>
                    <a:pt x="5257" y="1498"/>
                  </a:lnTo>
                  <a:cubicBezTo>
                    <a:pt x="5248" y="1030"/>
                    <a:pt x="5066" y="592"/>
                    <a:pt x="4733" y="267"/>
                  </a:cubicBezTo>
                  <a:lnTo>
                    <a:pt x="4475" y="0"/>
                  </a:lnTo>
                  <a:lnTo>
                    <a:pt x="2624" y="334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432;p94">
              <a:extLst>
                <a:ext uri="{FF2B5EF4-FFF2-40B4-BE49-F238E27FC236}">
                  <a16:creationId xmlns:a16="http://schemas.microsoft.com/office/drawing/2014/main" id="{646D6561-047C-9162-0D26-2E9EB468EC63}"/>
                </a:ext>
              </a:extLst>
            </p:cNvPr>
            <p:cNvSpPr/>
            <p:nvPr/>
          </p:nvSpPr>
          <p:spPr>
            <a:xfrm>
              <a:off x="4977878" y="2662104"/>
              <a:ext cx="124431" cy="46217"/>
            </a:xfrm>
            <a:custGeom>
              <a:avLst/>
              <a:gdLst/>
              <a:ahLst/>
              <a:cxnLst/>
              <a:rect l="l" t="t" r="r" b="b"/>
              <a:pathLst>
                <a:path w="4752" h="1765" extrusionOk="0">
                  <a:moveTo>
                    <a:pt x="525" y="0"/>
                  </a:moveTo>
                  <a:lnTo>
                    <a:pt x="268" y="267"/>
                  </a:lnTo>
                  <a:cubicBezTo>
                    <a:pt x="163" y="372"/>
                    <a:pt x="68" y="487"/>
                    <a:pt x="1" y="620"/>
                  </a:cubicBezTo>
                  <a:lnTo>
                    <a:pt x="802" y="1546"/>
                  </a:lnTo>
                  <a:cubicBezTo>
                    <a:pt x="932" y="1690"/>
                    <a:pt x="1113" y="1764"/>
                    <a:pt x="1295" y="1764"/>
                  </a:cubicBezTo>
                  <a:cubicBezTo>
                    <a:pt x="1461" y="1764"/>
                    <a:pt x="1628" y="1702"/>
                    <a:pt x="1756" y="1574"/>
                  </a:cubicBezTo>
                  <a:lnTo>
                    <a:pt x="2376" y="954"/>
                  </a:lnTo>
                  <a:lnTo>
                    <a:pt x="2996" y="1574"/>
                  </a:lnTo>
                  <a:cubicBezTo>
                    <a:pt x="3124" y="1702"/>
                    <a:pt x="3289" y="1764"/>
                    <a:pt x="3454" y="1764"/>
                  </a:cubicBezTo>
                  <a:cubicBezTo>
                    <a:pt x="3635" y="1764"/>
                    <a:pt x="3816" y="1690"/>
                    <a:pt x="3950" y="1546"/>
                  </a:cubicBezTo>
                  <a:lnTo>
                    <a:pt x="4752" y="620"/>
                  </a:lnTo>
                  <a:cubicBezTo>
                    <a:pt x="4675" y="487"/>
                    <a:pt x="4589" y="372"/>
                    <a:pt x="4485" y="267"/>
                  </a:cubicBezTo>
                  <a:lnTo>
                    <a:pt x="4227" y="0"/>
                  </a:lnTo>
                  <a:lnTo>
                    <a:pt x="2376" y="334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433;p94">
              <a:extLst>
                <a:ext uri="{FF2B5EF4-FFF2-40B4-BE49-F238E27FC236}">
                  <a16:creationId xmlns:a16="http://schemas.microsoft.com/office/drawing/2014/main" id="{9C9CA3CE-A18C-109B-363D-03C870E9817C}"/>
                </a:ext>
              </a:extLst>
            </p:cNvPr>
            <p:cNvSpPr/>
            <p:nvPr/>
          </p:nvSpPr>
          <p:spPr>
            <a:xfrm>
              <a:off x="5022837" y="2699574"/>
              <a:ext cx="34512" cy="74444"/>
            </a:xfrm>
            <a:custGeom>
              <a:avLst/>
              <a:gdLst/>
              <a:ahLst/>
              <a:cxnLst/>
              <a:rect l="l" t="t" r="r" b="b"/>
              <a:pathLst>
                <a:path w="1318" h="2843" extrusionOk="0">
                  <a:moveTo>
                    <a:pt x="344" y="0"/>
                  </a:moveTo>
                  <a:lnTo>
                    <a:pt x="1" y="2843"/>
                  </a:lnTo>
                  <a:lnTo>
                    <a:pt x="1317" y="2843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434;p94">
              <a:extLst>
                <a:ext uri="{FF2B5EF4-FFF2-40B4-BE49-F238E27FC236}">
                  <a16:creationId xmlns:a16="http://schemas.microsoft.com/office/drawing/2014/main" id="{7AD16222-B47D-6D6B-F154-659A49AF21A9}"/>
                </a:ext>
              </a:extLst>
            </p:cNvPr>
            <p:cNvSpPr/>
            <p:nvPr/>
          </p:nvSpPr>
          <p:spPr>
            <a:xfrm>
              <a:off x="5017103" y="2670823"/>
              <a:ext cx="45745" cy="34512"/>
            </a:xfrm>
            <a:custGeom>
              <a:avLst/>
              <a:gdLst/>
              <a:ahLst/>
              <a:cxnLst/>
              <a:rect l="l" t="t" r="r" b="b"/>
              <a:pathLst>
                <a:path w="1747" h="1318" extrusionOk="0">
                  <a:moveTo>
                    <a:pt x="1" y="1"/>
                  </a:moveTo>
                  <a:lnTo>
                    <a:pt x="392" y="1165"/>
                  </a:lnTo>
                  <a:cubicBezTo>
                    <a:pt x="420" y="1251"/>
                    <a:pt x="506" y="1317"/>
                    <a:pt x="602" y="1317"/>
                  </a:cubicBezTo>
                  <a:lnTo>
                    <a:pt x="1155" y="1317"/>
                  </a:lnTo>
                  <a:cubicBezTo>
                    <a:pt x="1250" y="1317"/>
                    <a:pt x="1336" y="1251"/>
                    <a:pt x="1365" y="1165"/>
                  </a:cubicBezTo>
                  <a:lnTo>
                    <a:pt x="1746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435;p94">
              <a:extLst>
                <a:ext uri="{FF2B5EF4-FFF2-40B4-BE49-F238E27FC236}">
                  <a16:creationId xmlns:a16="http://schemas.microsoft.com/office/drawing/2014/main" id="{967F0CAA-DE43-750B-0336-85443D6E2A37}"/>
                </a:ext>
              </a:extLst>
            </p:cNvPr>
            <p:cNvSpPr/>
            <p:nvPr/>
          </p:nvSpPr>
          <p:spPr>
            <a:xfrm>
              <a:off x="5000109" y="2613635"/>
              <a:ext cx="79969" cy="22938"/>
            </a:xfrm>
            <a:custGeom>
              <a:avLst/>
              <a:gdLst/>
              <a:ahLst/>
              <a:cxnLst/>
              <a:rect l="l" t="t" r="r" b="b"/>
              <a:pathLst>
                <a:path w="3054" h="876" extrusionOk="0">
                  <a:moveTo>
                    <a:pt x="1" y="0"/>
                  </a:moveTo>
                  <a:lnTo>
                    <a:pt x="1" y="496"/>
                  </a:lnTo>
                  <a:cubicBezTo>
                    <a:pt x="478" y="749"/>
                    <a:pt x="1003" y="876"/>
                    <a:pt x="1527" y="876"/>
                  </a:cubicBezTo>
                  <a:cubicBezTo>
                    <a:pt x="2052" y="876"/>
                    <a:pt x="2577" y="749"/>
                    <a:pt x="3054" y="496"/>
                  </a:cubicBezTo>
                  <a:lnTo>
                    <a:pt x="3054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436;p94">
              <a:extLst>
                <a:ext uri="{FF2B5EF4-FFF2-40B4-BE49-F238E27FC236}">
                  <a16:creationId xmlns:a16="http://schemas.microsoft.com/office/drawing/2014/main" id="{EE5CB343-9615-7F2E-009E-DC172250C121}"/>
                </a:ext>
              </a:extLst>
            </p:cNvPr>
            <p:cNvSpPr/>
            <p:nvPr/>
          </p:nvSpPr>
          <p:spPr>
            <a:xfrm>
              <a:off x="4981125" y="2646602"/>
              <a:ext cx="58995" cy="50301"/>
            </a:xfrm>
            <a:custGeom>
              <a:avLst/>
              <a:gdLst/>
              <a:ahLst/>
              <a:cxnLst/>
              <a:rect l="l" t="t" r="r" b="b"/>
              <a:pathLst>
                <a:path w="2253" h="1921" extrusionOk="0">
                  <a:moveTo>
                    <a:pt x="583" y="1"/>
                  </a:moveTo>
                  <a:lnTo>
                    <a:pt x="1" y="697"/>
                  </a:lnTo>
                  <a:lnTo>
                    <a:pt x="1002" y="1851"/>
                  </a:lnTo>
                  <a:cubicBezTo>
                    <a:pt x="1048" y="1897"/>
                    <a:pt x="1109" y="1921"/>
                    <a:pt x="1171" y="1921"/>
                  </a:cubicBezTo>
                  <a:cubicBezTo>
                    <a:pt x="1226" y="1921"/>
                    <a:pt x="1282" y="1901"/>
                    <a:pt x="1327" y="1861"/>
                  </a:cubicBezTo>
                  <a:lnTo>
                    <a:pt x="2252" y="936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437;p94">
              <a:extLst>
                <a:ext uri="{FF2B5EF4-FFF2-40B4-BE49-F238E27FC236}">
                  <a16:creationId xmlns:a16="http://schemas.microsoft.com/office/drawing/2014/main" id="{977DC85B-9E80-B74C-ECB0-53DC95D57053}"/>
                </a:ext>
              </a:extLst>
            </p:cNvPr>
            <p:cNvSpPr/>
            <p:nvPr/>
          </p:nvSpPr>
          <p:spPr>
            <a:xfrm>
              <a:off x="5040093" y="2646602"/>
              <a:ext cx="58969" cy="50301"/>
            </a:xfrm>
            <a:custGeom>
              <a:avLst/>
              <a:gdLst/>
              <a:ahLst/>
              <a:cxnLst/>
              <a:rect l="l" t="t" r="r" b="b"/>
              <a:pathLst>
                <a:path w="2252" h="1921" extrusionOk="0">
                  <a:moveTo>
                    <a:pt x="1679" y="1"/>
                  </a:moveTo>
                  <a:lnTo>
                    <a:pt x="0" y="936"/>
                  </a:lnTo>
                  <a:lnTo>
                    <a:pt x="926" y="1861"/>
                  </a:lnTo>
                  <a:cubicBezTo>
                    <a:pt x="971" y="1901"/>
                    <a:pt x="1026" y="1921"/>
                    <a:pt x="1082" y="1921"/>
                  </a:cubicBezTo>
                  <a:cubicBezTo>
                    <a:pt x="1143" y="1921"/>
                    <a:pt x="1205" y="1897"/>
                    <a:pt x="1250" y="1851"/>
                  </a:cubicBezTo>
                  <a:lnTo>
                    <a:pt x="2252" y="697"/>
                  </a:lnTo>
                  <a:lnTo>
                    <a:pt x="1679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438;p94">
              <a:extLst>
                <a:ext uri="{FF2B5EF4-FFF2-40B4-BE49-F238E27FC236}">
                  <a16:creationId xmlns:a16="http://schemas.microsoft.com/office/drawing/2014/main" id="{99744A55-F7B6-47EF-4D86-395E06F85C52}"/>
                </a:ext>
              </a:extLst>
            </p:cNvPr>
            <p:cNvSpPr/>
            <p:nvPr/>
          </p:nvSpPr>
          <p:spPr>
            <a:xfrm>
              <a:off x="4931923" y="2630865"/>
              <a:ext cx="68212" cy="143153"/>
            </a:xfrm>
            <a:custGeom>
              <a:avLst/>
              <a:gdLst/>
              <a:ahLst/>
              <a:cxnLst/>
              <a:rect l="l" t="t" r="r" b="b"/>
              <a:pathLst>
                <a:path w="2605" h="5467" extrusionOk="0">
                  <a:moveTo>
                    <a:pt x="2605" y="1"/>
                  </a:moveTo>
                  <a:cubicBezTo>
                    <a:pt x="2605" y="1"/>
                    <a:pt x="1002" y="401"/>
                    <a:pt x="477" y="1966"/>
                  </a:cubicBezTo>
                  <a:cubicBezTo>
                    <a:pt x="439" y="2099"/>
                    <a:pt x="458" y="2242"/>
                    <a:pt x="535" y="2357"/>
                  </a:cubicBezTo>
                  <a:lnTo>
                    <a:pt x="859" y="2843"/>
                  </a:lnTo>
                  <a:lnTo>
                    <a:pt x="153" y="3549"/>
                  </a:lnTo>
                  <a:cubicBezTo>
                    <a:pt x="48" y="3654"/>
                    <a:pt x="0" y="3807"/>
                    <a:pt x="29" y="3950"/>
                  </a:cubicBezTo>
                  <a:lnTo>
                    <a:pt x="420" y="5467"/>
                  </a:lnTo>
                  <a:lnTo>
                    <a:pt x="1508" y="5457"/>
                  </a:lnTo>
                  <a:lnTo>
                    <a:pt x="1508" y="2691"/>
                  </a:lnTo>
                  <a:cubicBezTo>
                    <a:pt x="1508" y="2223"/>
                    <a:pt x="1699" y="1785"/>
                    <a:pt x="2023" y="1451"/>
                  </a:cubicBezTo>
                  <a:lnTo>
                    <a:pt x="2280" y="1193"/>
                  </a:lnTo>
                  <a:cubicBezTo>
                    <a:pt x="2490" y="993"/>
                    <a:pt x="2605" y="707"/>
                    <a:pt x="2605" y="420"/>
                  </a:cubicBezTo>
                  <a:lnTo>
                    <a:pt x="2605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439;p94">
              <a:extLst>
                <a:ext uri="{FF2B5EF4-FFF2-40B4-BE49-F238E27FC236}">
                  <a16:creationId xmlns:a16="http://schemas.microsoft.com/office/drawing/2014/main" id="{A1532F99-4443-8C6C-4EC4-FA3B91126B1A}"/>
                </a:ext>
              </a:extLst>
            </p:cNvPr>
            <p:cNvSpPr/>
            <p:nvPr/>
          </p:nvSpPr>
          <p:spPr>
            <a:xfrm>
              <a:off x="5080052" y="2630865"/>
              <a:ext cx="68212" cy="143153"/>
            </a:xfrm>
            <a:custGeom>
              <a:avLst/>
              <a:gdLst/>
              <a:ahLst/>
              <a:cxnLst/>
              <a:rect l="l" t="t" r="r" b="b"/>
              <a:pathLst>
                <a:path w="2605" h="5467" extrusionOk="0">
                  <a:moveTo>
                    <a:pt x="1" y="1"/>
                  </a:moveTo>
                  <a:lnTo>
                    <a:pt x="1" y="420"/>
                  </a:lnTo>
                  <a:cubicBezTo>
                    <a:pt x="1" y="707"/>
                    <a:pt x="115" y="993"/>
                    <a:pt x="325" y="1193"/>
                  </a:cubicBezTo>
                  <a:lnTo>
                    <a:pt x="583" y="1451"/>
                  </a:lnTo>
                  <a:cubicBezTo>
                    <a:pt x="907" y="1785"/>
                    <a:pt x="1098" y="2223"/>
                    <a:pt x="1098" y="2691"/>
                  </a:cubicBezTo>
                  <a:lnTo>
                    <a:pt x="1098" y="5457"/>
                  </a:lnTo>
                  <a:lnTo>
                    <a:pt x="2185" y="5467"/>
                  </a:lnTo>
                  <a:lnTo>
                    <a:pt x="2576" y="3950"/>
                  </a:lnTo>
                  <a:cubicBezTo>
                    <a:pt x="2605" y="3807"/>
                    <a:pt x="2557" y="3654"/>
                    <a:pt x="2452" y="3549"/>
                  </a:cubicBezTo>
                  <a:lnTo>
                    <a:pt x="1746" y="2843"/>
                  </a:lnTo>
                  <a:lnTo>
                    <a:pt x="2071" y="2357"/>
                  </a:lnTo>
                  <a:cubicBezTo>
                    <a:pt x="2147" y="2242"/>
                    <a:pt x="2166" y="2099"/>
                    <a:pt x="2128" y="1966"/>
                  </a:cubicBezTo>
                  <a:cubicBezTo>
                    <a:pt x="1603" y="40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440;p94">
              <a:extLst>
                <a:ext uri="{FF2B5EF4-FFF2-40B4-BE49-F238E27FC236}">
                  <a16:creationId xmlns:a16="http://schemas.microsoft.com/office/drawing/2014/main" id="{E7CBD37A-8CA5-5047-EB91-26F394EC82F9}"/>
                </a:ext>
              </a:extLst>
            </p:cNvPr>
            <p:cNvSpPr/>
            <p:nvPr/>
          </p:nvSpPr>
          <p:spPr>
            <a:xfrm>
              <a:off x="4946403" y="2476478"/>
              <a:ext cx="187144" cy="148678"/>
            </a:xfrm>
            <a:custGeom>
              <a:avLst/>
              <a:gdLst/>
              <a:ahLst/>
              <a:cxnLst/>
              <a:rect l="l" t="t" r="r" b="b"/>
              <a:pathLst>
                <a:path w="7147" h="5678" extrusionOk="0">
                  <a:moveTo>
                    <a:pt x="2233" y="1"/>
                  </a:moveTo>
                  <a:cubicBezTo>
                    <a:pt x="1470" y="1"/>
                    <a:pt x="897" y="707"/>
                    <a:pt x="1060" y="1461"/>
                  </a:cubicBezTo>
                  <a:cubicBezTo>
                    <a:pt x="1117" y="1718"/>
                    <a:pt x="926" y="1966"/>
                    <a:pt x="659" y="1966"/>
                  </a:cubicBezTo>
                  <a:lnTo>
                    <a:pt x="649" y="1966"/>
                  </a:lnTo>
                  <a:cubicBezTo>
                    <a:pt x="392" y="1966"/>
                    <a:pt x="172" y="2128"/>
                    <a:pt x="106" y="2367"/>
                  </a:cubicBezTo>
                  <a:cubicBezTo>
                    <a:pt x="1" y="2710"/>
                    <a:pt x="268" y="3054"/>
                    <a:pt x="630" y="3063"/>
                  </a:cubicBezTo>
                  <a:lnTo>
                    <a:pt x="745" y="3063"/>
                  </a:lnTo>
                  <a:cubicBezTo>
                    <a:pt x="859" y="4532"/>
                    <a:pt x="2090" y="5677"/>
                    <a:pt x="3578" y="5677"/>
                  </a:cubicBezTo>
                  <a:cubicBezTo>
                    <a:pt x="5057" y="5677"/>
                    <a:pt x="6288" y="4532"/>
                    <a:pt x="6402" y="3063"/>
                  </a:cubicBezTo>
                  <a:lnTo>
                    <a:pt x="6526" y="3063"/>
                  </a:lnTo>
                  <a:cubicBezTo>
                    <a:pt x="6889" y="3054"/>
                    <a:pt x="7146" y="2710"/>
                    <a:pt x="7051" y="2367"/>
                  </a:cubicBezTo>
                  <a:cubicBezTo>
                    <a:pt x="6974" y="2128"/>
                    <a:pt x="6755" y="1966"/>
                    <a:pt x="6507" y="1966"/>
                  </a:cubicBezTo>
                  <a:lnTo>
                    <a:pt x="6497" y="1966"/>
                  </a:lnTo>
                  <a:cubicBezTo>
                    <a:pt x="6230" y="1966"/>
                    <a:pt x="6040" y="1718"/>
                    <a:pt x="6097" y="1461"/>
                  </a:cubicBezTo>
                  <a:cubicBezTo>
                    <a:pt x="6259" y="707"/>
                    <a:pt x="5687" y="1"/>
                    <a:pt x="4923" y="1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441;p94">
              <a:extLst>
                <a:ext uri="{FF2B5EF4-FFF2-40B4-BE49-F238E27FC236}">
                  <a16:creationId xmlns:a16="http://schemas.microsoft.com/office/drawing/2014/main" id="{B6D61F6F-3683-95B5-2261-39D96B2C7D13}"/>
                </a:ext>
              </a:extLst>
            </p:cNvPr>
            <p:cNvSpPr/>
            <p:nvPr/>
          </p:nvSpPr>
          <p:spPr>
            <a:xfrm>
              <a:off x="4946665" y="2476478"/>
              <a:ext cx="127678" cy="148652"/>
            </a:xfrm>
            <a:custGeom>
              <a:avLst/>
              <a:gdLst/>
              <a:ahLst/>
              <a:cxnLst/>
              <a:rect l="l" t="t" r="r" b="b"/>
              <a:pathLst>
                <a:path w="4876" h="5677" extrusionOk="0">
                  <a:moveTo>
                    <a:pt x="2223" y="1"/>
                  </a:moveTo>
                  <a:cubicBezTo>
                    <a:pt x="1460" y="1"/>
                    <a:pt x="887" y="707"/>
                    <a:pt x="1059" y="1461"/>
                  </a:cubicBezTo>
                  <a:cubicBezTo>
                    <a:pt x="1107" y="1718"/>
                    <a:pt x="916" y="1966"/>
                    <a:pt x="649" y="1966"/>
                  </a:cubicBezTo>
                  <a:lnTo>
                    <a:pt x="639" y="1966"/>
                  </a:lnTo>
                  <a:cubicBezTo>
                    <a:pt x="632" y="1966"/>
                    <a:pt x="626" y="1966"/>
                    <a:pt x="619" y="1966"/>
                  </a:cubicBezTo>
                  <a:cubicBezTo>
                    <a:pt x="379" y="1966"/>
                    <a:pt x="161" y="2125"/>
                    <a:pt x="96" y="2357"/>
                  </a:cubicBezTo>
                  <a:cubicBezTo>
                    <a:pt x="0" y="2710"/>
                    <a:pt x="258" y="3054"/>
                    <a:pt x="620" y="3054"/>
                  </a:cubicBezTo>
                  <a:lnTo>
                    <a:pt x="744" y="3054"/>
                  </a:lnTo>
                  <a:cubicBezTo>
                    <a:pt x="848" y="4557"/>
                    <a:pt x="2094" y="5676"/>
                    <a:pt x="3546" y="5676"/>
                  </a:cubicBezTo>
                  <a:cubicBezTo>
                    <a:pt x="3698" y="5676"/>
                    <a:pt x="3852" y="5664"/>
                    <a:pt x="4007" y="5639"/>
                  </a:cubicBezTo>
                  <a:cubicBezTo>
                    <a:pt x="2624" y="5429"/>
                    <a:pt x="1603" y="4237"/>
                    <a:pt x="1603" y="2844"/>
                  </a:cubicBezTo>
                  <a:lnTo>
                    <a:pt x="1603" y="1527"/>
                  </a:lnTo>
                  <a:cubicBezTo>
                    <a:pt x="1603" y="926"/>
                    <a:pt x="2090" y="440"/>
                    <a:pt x="2700" y="430"/>
                  </a:cubicBezTo>
                  <a:lnTo>
                    <a:pt x="4446" y="430"/>
                  </a:lnTo>
                  <a:cubicBezTo>
                    <a:pt x="4684" y="430"/>
                    <a:pt x="4875" y="239"/>
                    <a:pt x="4875" y="1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442;p94">
              <a:extLst>
                <a:ext uri="{FF2B5EF4-FFF2-40B4-BE49-F238E27FC236}">
                  <a16:creationId xmlns:a16="http://schemas.microsoft.com/office/drawing/2014/main" id="{9A5A95FA-24CD-27CD-A250-F7DA404FDAE5}"/>
                </a:ext>
              </a:extLst>
            </p:cNvPr>
            <p:cNvSpPr/>
            <p:nvPr/>
          </p:nvSpPr>
          <p:spPr>
            <a:xfrm>
              <a:off x="5005608" y="2419290"/>
              <a:ext cx="119430" cy="45981"/>
            </a:xfrm>
            <a:custGeom>
              <a:avLst/>
              <a:gdLst/>
              <a:ahLst/>
              <a:cxnLst/>
              <a:rect l="l" t="t" r="r" b="b"/>
              <a:pathLst>
                <a:path w="4561" h="1756" extrusionOk="0">
                  <a:moveTo>
                    <a:pt x="697" y="0"/>
                  </a:moveTo>
                  <a:cubicBezTo>
                    <a:pt x="468" y="0"/>
                    <a:pt x="230" y="29"/>
                    <a:pt x="10" y="86"/>
                  </a:cubicBezTo>
                  <a:lnTo>
                    <a:pt x="10" y="220"/>
                  </a:lnTo>
                  <a:cubicBezTo>
                    <a:pt x="1" y="1059"/>
                    <a:pt x="688" y="1746"/>
                    <a:pt x="1537" y="1756"/>
                  </a:cubicBezTo>
                  <a:lnTo>
                    <a:pt x="4561" y="1756"/>
                  </a:lnTo>
                  <a:cubicBezTo>
                    <a:pt x="4122" y="697"/>
                    <a:pt x="3082" y="0"/>
                    <a:pt x="1937" y="0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443;p94">
              <a:extLst>
                <a:ext uri="{FF2B5EF4-FFF2-40B4-BE49-F238E27FC236}">
                  <a16:creationId xmlns:a16="http://schemas.microsoft.com/office/drawing/2014/main" id="{22F7A82E-BB70-85C3-D833-893575E168D5}"/>
                </a:ext>
              </a:extLst>
            </p:cNvPr>
            <p:cNvSpPr/>
            <p:nvPr/>
          </p:nvSpPr>
          <p:spPr>
            <a:xfrm>
              <a:off x="5000109" y="2527879"/>
              <a:ext cx="11521" cy="17334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17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42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35" y="661"/>
                    <a:pt x="440" y="556"/>
                    <a:pt x="440" y="442"/>
                  </a:cubicBezTo>
                  <a:lnTo>
                    <a:pt x="440" y="223"/>
                  </a:lnTo>
                  <a:cubicBezTo>
                    <a:pt x="435" y="75"/>
                    <a:pt x="325" y="1"/>
                    <a:pt x="217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444;p94">
              <a:extLst>
                <a:ext uri="{FF2B5EF4-FFF2-40B4-BE49-F238E27FC236}">
                  <a16:creationId xmlns:a16="http://schemas.microsoft.com/office/drawing/2014/main" id="{14818C9E-55F9-8878-8E23-D3A707CB220E}"/>
                </a:ext>
              </a:extLst>
            </p:cNvPr>
            <p:cNvSpPr/>
            <p:nvPr/>
          </p:nvSpPr>
          <p:spPr>
            <a:xfrm>
              <a:off x="5068818" y="2527879"/>
              <a:ext cx="11260" cy="17334"/>
            </a:xfrm>
            <a:custGeom>
              <a:avLst/>
              <a:gdLst/>
              <a:ahLst/>
              <a:cxnLst/>
              <a:rect l="l" t="t" r="r" b="b"/>
              <a:pathLst>
                <a:path w="430" h="662" extrusionOk="0">
                  <a:moveTo>
                    <a:pt x="215" y="1"/>
                  </a:moveTo>
                  <a:cubicBezTo>
                    <a:pt x="108" y="1"/>
                    <a:pt x="0" y="75"/>
                    <a:pt x="0" y="223"/>
                  </a:cubicBezTo>
                  <a:lnTo>
                    <a:pt x="0" y="442"/>
                  </a:lnTo>
                  <a:cubicBezTo>
                    <a:pt x="0" y="556"/>
                    <a:pt x="96" y="661"/>
                    <a:pt x="210" y="661"/>
                  </a:cubicBezTo>
                  <a:cubicBezTo>
                    <a:pt x="334" y="661"/>
                    <a:pt x="430" y="556"/>
                    <a:pt x="430" y="442"/>
                  </a:cubicBezTo>
                  <a:lnTo>
                    <a:pt x="430" y="223"/>
                  </a:lnTo>
                  <a:cubicBezTo>
                    <a:pt x="430" y="75"/>
                    <a:pt x="322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445;p94">
              <a:extLst>
                <a:ext uri="{FF2B5EF4-FFF2-40B4-BE49-F238E27FC236}">
                  <a16:creationId xmlns:a16="http://schemas.microsoft.com/office/drawing/2014/main" id="{17570F1B-3FE6-81A5-E0B2-57D0199304AC}"/>
                </a:ext>
              </a:extLst>
            </p:cNvPr>
            <p:cNvSpPr/>
            <p:nvPr/>
          </p:nvSpPr>
          <p:spPr>
            <a:xfrm>
              <a:off x="5014825" y="2567864"/>
              <a:ext cx="50537" cy="17334"/>
            </a:xfrm>
            <a:custGeom>
              <a:avLst/>
              <a:gdLst/>
              <a:ahLst/>
              <a:cxnLst/>
              <a:rect l="l" t="t" r="r" b="b"/>
              <a:pathLst>
                <a:path w="1930" h="662" extrusionOk="0">
                  <a:moveTo>
                    <a:pt x="311" y="0"/>
                  </a:moveTo>
                  <a:cubicBezTo>
                    <a:pt x="145" y="0"/>
                    <a:pt x="1" y="223"/>
                    <a:pt x="154" y="384"/>
                  </a:cubicBezTo>
                  <a:cubicBezTo>
                    <a:pt x="373" y="566"/>
                    <a:pt x="644" y="661"/>
                    <a:pt x="925" y="661"/>
                  </a:cubicBezTo>
                  <a:cubicBezTo>
                    <a:pt x="938" y="661"/>
                    <a:pt x="952" y="661"/>
                    <a:pt x="965" y="661"/>
                  </a:cubicBezTo>
                  <a:cubicBezTo>
                    <a:pt x="979" y="661"/>
                    <a:pt x="992" y="661"/>
                    <a:pt x="1006" y="661"/>
                  </a:cubicBezTo>
                  <a:cubicBezTo>
                    <a:pt x="1287" y="661"/>
                    <a:pt x="1558" y="566"/>
                    <a:pt x="1776" y="384"/>
                  </a:cubicBezTo>
                  <a:cubicBezTo>
                    <a:pt x="1930" y="223"/>
                    <a:pt x="1786" y="0"/>
                    <a:pt x="1620" y="0"/>
                  </a:cubicBezTo>
                  <a:cubicBezTo>
                    <a:pt x="1570" y="0"/>
                    <a:pt x="1517" y="21"/>
                    <a:pt x="1471" y="69"/>
                  </a:cubicBezTo>
                  <a:cubicBezTo>
                    <a:pt x="1318" y="174"/>
                    <a:pt x="1142" y="227"/>
                    <a:pt x="965" y="227"/>
                  </a:cubicBezTo>
                  <a:cubicBezTo>
                    <a:pt x="789" y="227"/>
                    <a:pt x="612" y="174"/>
                    <a:pt x="460" y="69"/>
                  </a:cubicBezTo>
                  <a:cubicBezTo>
                    <a:pt x="413" y="21"/>
                    <a:pt x="361" y="0"/>
                    <a:pt x="31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446;p94">
              <a:extLst>
                <a:ext uri="{FF2B5EF4-FFF2-40B4-BE49-F238E27FC236}">
                  <a16:creationId xmlns:a16="http://schemas.microsoft.com/office/drawing/2014/main" id="{FA8B5A24-CFA6-20ED-3CB6-68A634EBC906}"/>
                </a:ext>
              </a:extLst>
            </p:cNvPr>
            <p:cNvSpPr/>
            <p:nvPr/>
          </p:nvSpPr>
          <p:spPr>
            <a:xfrm>
              <a:off x="4992384" y="2510702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6" y="1"/>
                  </a:moveTo>
                  <a:cubicBezTo>
                    <a:pt x="0" y="1"/>
                    <a:pt x="0" y="440"/>
                    <a:pt x="286" y="440"/>
                  </a:cubicBezTo>
                  <a:lnTo>
                    <a:pt x="725" y="440"/>
                  </a:lnTo>
                  <a:cubicBezTo>
                    <a:pt x="1011" y="44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447;p94">
              <a:extLst>
                <a:ext uri="{FF2B5EF4-FFF2-40B4-BE49-F238E27FC236}">
                  <a16:creationId xmlns:a16="http://schemas.microsoft.com/office/drawing/2014/main" id="{3069054B-B114-62C1-C56D-B8EB0049095C}"/>
                </a:ext>
              </a:extLst>
            </p:cNvPr>
            <p:cNvSpPr/>
            <p:nvPr/>
          </p:nvSpPr>
          <p:spPr>
            <a:xfrm>
              <a:off x="5061068" y="2510702"/>
              <a:ext cx="26499" cy="1152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726" y="440"/>
                  </a:lnTo>
                  <a:cubicBezTo>
                    <a:pt x="1012" y="440"/>
                    <a:pt x="1012" y="1"/>
                    <a:pt x="726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1448;p94">
            <a:extLst>
              <a:ext uri="{FF2B5EF4-FFF2-40B4-BE49-F238E27FC236}">
                <a16:creationId xmlns:a16="http://schemas.microsoft.com/office/drawing/2014/main" id="{B761C589-D1D1-7651-56C4-07BD50B42BF8}"/>
              </a:ext>
            </a:extLst>
          </p:cNvPr>
          <p:cNvGrpSpPr/>
          <p:nvPr/>
        </p:nvGrpSpPr>
        <p:grpSpPr>
          <a:xfrm>
            <a:off x="5025745" y="1541281"/>
            <a:ext cx="808805" cy="1121025"/>
            <a:chOff x="7608056" y="3345794"/>
            <a:chExt cx="270334" cy="354754"/>
          </a:xfrm>
        </p:grpSpPr>
        <p:sp>
          <p:nvSpPr>
            <p:cNvPr id="16192" name="Google Shape;11449;p94">
              <a:extLst>
                <a:ext uri="{FF2B5EF4-FFF2-40B4-BE49-F238E27FC236}">
                  <a16:creationId xmlns:a16="http://schemas.microsoft.com/office/drawing/2014/main" id="{12A95AC0-F73F-1FA5-9860-3338B86F9045}"/>
                </a:ext>
              </a:extLst>
            </p:cNvPr>
            <p:cNvSpPr/>
            <p:nvPr/>
          </p:nvSpPr>
          <p:spPr>
            <a:xfrm>
              <a:off x="7636284" y="3351293"/>
              <a:ext cx="213879" cy="276068"/>
            </a:xfrm>
            <a:custGeom>
              <a:avLst/>
              <a:gdLst/>
              <a:ahLst/>
              <a:cxnLst/>
              <a:rect l="l" t="t" r="r" b="b"/>
              <a:pathLst>
                <a:path w="8168" h="10543" extrusionOk="0">
                  <a:moveTo>
                    <a:pt x="4084" y="1"/>
                  </a:moveTo>
                  <a:cubicBezTo>
                    <a:pt x="1823" y="1"/>
                    <a:pt x="1" y="1832"/>
                    <a:pt x="1" y="4084"/>
                  </a:cubicBezTo>
                  <a:lnTo>
                    <a:pt x="1" y="4694"/>
                  </a:lnTo>
                  <a:cubicBezTo>
                    <a:pt x="1" y="6221"/>
                    <a:pt x="669" y="7661"/>
                    <a:pt x="1833" y="8644"/>
                  </a:cubicBezTo>
                  <a:lnTo>
                    <a:pt x="4084" y="10542"/>
                  </a:lnTo>
                  <a:lnTo>
                    <a:pt x="6335" y="8644"/>
                  </a:lnTo>
                  <a:cubicBezTo>
                    <a:pt x="7499" y="7661"/>
                    <a:pt x="8167" y="6221"/>
                    <a:pt x="8167" y="4694"/>
                  </a:cubicBezTo>
                  <a:lnTo>
                    <a:pt x="8167" y="4084"/>
                  </a:lnTo>
                  <a:cubicBezTo>
                    <a:pt x="8167" y="1832"/>
                    <a:pt x="6335" y="1"/>
                    <a:pt x="4084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3" name="Google Shape;11450;p94">
              <a:extLst>
                <a:ext uri="{FF2B5EF4-FFF2-40B4-BE49-F238E27FC236}">
                  <a16:creationId xmlns:a16="http://schemas.microsoft.com/office/drawing/2014/main" id="{B7EF3C99-A119-A0F7-5E50-EC91D1126FA7}"/>
                </a:ext>
              </a:extLst>
            </p:cNvPr>
            <p:cNvSpPr/>
            <p:nvPr/>
          </p:nvSpPr>
          <p:spPr>
            <a:xfrm>
              <a:off x="7608056" y="3548387"/>
              <a:ext cx="270334" cy="151925"/>
            </a:xfrm>
            <a:custGeom>
              <a:avLst/>
              <a:gdLst/>
              <a:ahLst/>
              <a:cxnLst/>
              <a:rect l="l" t="t" r="r" b="b"/>
              <a:pathLst>
                <a:path w="10324" h="5802" extrusionOk="0">
                  <a:moveTo>
                    <a:pt x="3655" y="1"/>
                  </a:moveTo>
                  <a:lnTo>
                    <a:pt x="3655" y="1021"/>
                  </a:lnTo>
                  <a:cubicBezTo>
                    <a:pt x="3655" y="1308"/>
                    <a:pt x="3473" y="1565"/>
                    <a:pt x="3197" y="1642"/>
                  </a:cubicBezTo>
                  <a:lnTo>
                    <a:pt x="926" y="2309"/>
                  </a:lnTo>
                  <a:cubicBezTo>
                    <a:pt x="382" y="2471"/>
                    <a:pt x="1" y="2977"/>
                    <a:pt x="1" y="3549"/>
                  </a:cubicBezTo>
                  <a:lnTo>
                    <a:pt x="1" y="5162"/>
                  </a:lnTo>
                  <a:cubicBezTo>
                    <a:pt x="1" y="5509"/>
                    <a:pt x="287" y="5801"/>
                    <a:pt x="633" y="5801"/>
                  </a:cubicBezTo>
                  <a:cubicBezTo>
                    <a:pt x="638" y="5801"/>
                    <a:pt x="644" y="5801"/>
                    <a:pt x="650" y="5801"/>
                  </a:cubicBezTo>
                  <a:lnTo>
                    <a:pt x="9674" y="5801"/>
                  </a:lnTo>
                  <a:cubicBezTo>
                    <a:pt x="10037" y="5801"/>
                    <a:pt x="10323" y="5515"/>
                    <a:pt x="10323" y="5162"/>
                  </a:cubicBezTo>
                  <a:lnTo>
                    <a:pt x="10323" y="3549"/>
                  </a:lnTo>
                  <a:cubicBezTo>
                    <a:pt x="10323" y="2977"/>
                    <a:pt x="9941" y="2471"/>
                    <a:pt x="9398" y="2309"/>
                  </a:cubicBezTo>
                  <a:lnTo>
                    <a:pt x="7127" y="1642"/>
                  </a:lnTo>
                  <a:cubicBezTo>
                    <a:pt x="6851" y="1565"/>
                    <a:pt x="6669" y="1308"/>
                    <a:pt x="6669" y="1021"/>
                  </a:cubicBezTo>
                  <a:lnTo>
                    <a:pt x="6669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4" name="Google Shape;11451;p94">
              <a:extLst>
                <a:ext uri="{FF2B5EF4-FFF2-40B4-BE49-F238E27FC236}">
                  <a16:creationId xmlns:a16="http://schemas.microsoft.com/office/drawing/2014/main" id="{212787F1-435B-E7EE-C3F4-E0A48A078A64}"/>
                </a:ext>
              </a:extLst>
            </p:cNvPr>
            <p:cNvSpPr/>
            <p:nvPr/>
          </p:nvSpPr>
          <p:spPr>
            <a:xfrm>
              <a:off x="7608056" y="3590100"/>
              <a:ext cx="270334" cy="110213"/>
            </a:xfrm>
            <a:custGeom>
              <a:avLst/>
              <a:gdLst/>
              <a:ahLst/>
              <a:cxnLst/>
              <a:rect l="l" t="t" r="r" b="b"/>
              <a:pathLst>
                <a:path w="10324" h="4209" extrusionOk="0">
                  <a:moveTo>
                    <a:pt x="3302" y="1"/>
                  </a:moveTo>
                  <a:cubicBezTo>
                    <a:pt x="3264" y="20"/>
                    <a:pt x="3235" y="39"/>
                    <a:pt x="3197" y="49"/>
                  </a:cubicBezTo>
                  <a:lnTo>
                    <a:pt x="926" y="716"/>
                  </a:lnTo>
                  <a:cubicBezTo>
                    <a:pt x="382" y="878"/>
                    <a:pt x="1" y="1384"/>
                    <a:pt x="1" y="1956"/>
                  </a:cubicBezTo>
                  <a:lnTo>
                    <a:pt x="1" y="3569"/>
                  </a:lnTo>
                  <a:cubicBezTo>
                    <a:pt x="1" y="3916"/>
                    <a:pt x="278" y="4208"/>
                    <a:pt x="633" y="4208"/>
                  </a:cubicBezTo>
                  <a:cubicBezTo>
                    <a:pt x="638" y="4208"/>
                    <a:pt x="644" y="4208"/>
                    <a:pt x="650" y="4208"/>
                  </a:cubicBezTo>
                  <a:lnTo>
                    <a:pt x="9674" y="4208"/>
                  </a:lnTo>
                  <a:cubicBezTo>
                    <a:pt x="10027" y="4208"/>
                    <a:pt x="10323" y="3922"/>
                    <a:pt x="10323" y="3569"/>
                  </a:cubicBezTo>
                  <a:lnTo>
                    <a:pt x="10323" y="1956"/>
                  </a:lnTo>
                  <a:cubicBezTo>
                    <a:pt x="10323" y="1384"/>
                    <a:pt x="9941" y="878"/>
                    <a:pt x="9398" y="716"/>
                  </a:cubicBezTo>
                  <a:lnTo>
                    <a:pt x="7127" y="49"/>
                  </a:lnTo>
                  <a:cubicBezTo>
                    <a:pt x="7089" y="39"/>
                    <a:pt x="7051" y="20"/>
                    <a:pt x="7022" y="1"/>
                  </a:cubicBezTo>
                  <a:lnTo>
                    <a:pt x="5162" y="1422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5" name="Google Shape;11452;p94">
              <a:extLst>
                <a:ext uri="{FF2B5EF4-FFF2-40B4-BE49-F238E27FC236}">
                  <a16:creationId xmlns:a16="http://schemas.microsoft.com/office/drawing/2014/main" id="{3BEA74C1-78E0-4436-D110-B8099C05A8B2}"/>
                </a:ext>
              </a:extLst>
            </p:cNvPr>
            <p:cNvSpPr/>
            <p:nvPr/>
          </p:nvSpPr>
          <p:spPr>
            <a:xfrm>
              <a:off x="7703736" y="3548387"/>
              <a:ext cx="78974" cy="22441"/>
            </a:xfrm>
            <a:custGeom>
              <a:avLst/>
              <a:gdLst/>
              <a:ahLst/>
              <a:cxnLst/>
              <a:rect l="l" t="t" r="r" b="b"/>
              <a:pathLst>
                <a:path w="3016" h="857" extrusionOk="0">
                  <a:moveTo>
                    <a:pt x="1" y="1"/>
                  </a:moveTo>
                  <a:lnTo>
                    <a:pt x="1" y="478"/>
                  </a:lnTo>
                  <a:cubicBezTo>
                    <a:pt x="473" y="730"/>
                    <a:pt x="990" y="857"/>
                    <a:pt x="1508" y="857"/>
                  </a:cubicBezTo>
                  <a:cubicBezTo>
                    <a:pt x="2026" y="857"/>
                    <a:pt x="2543" y="730"/>
                    <a:pt x="3015" y="478"/>
                  </a:cubicBezTo>
                  <a:lnTo>
                    <a:pt x="301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6" name="Google Shape;11453;p94">
              <a:extLst>
                <a:ext uri="{FF2B5EF4-FFF2-40B4-BE49-F238E27FC236}">
                  <a16:creationId xmlns:a16="http://schemas.microsoft.com/office/drawing/2014/main" id="{822C155D-8A8B-87BE-1C31-EE32D206FB1A}"/>
                </a:ext>
              </a:extLst>
            </p:cNvPr>
            <p:cNvSpPr/>
            <p:nvPr/>
          </p:nvSpPr>
          <p:spPr>
            <a:xfrm>
              <a:off x="7649795" y="3402013"/>
              <a:ext cx="187118" cy="157634"/>
            </a:xfrm>
            <a:custGeom>
              <a:avLst/>
              <a:gdLst/>
              <a:ahLst/>
              <a:cxnLst/>
              <a:rect l="l" t="t" r="r" b="b"/>
              <a:pathLst>
                <a:path w="7146" h="6020" extrusionOk="0">
                  <a:moveTo>
                    <a:pt x="773" y="0"/>
                  </a:moveTo>
                  <a:lnTo>
                    <a:pt x="773" y="2357"/>
                  </a:lnTo>
                  <a:lnTo>
                    <a:pt x="668" y="2357"/>
                  </a:lnTo>
                  <a:cubicBezTo>
                    <a:pt x="0" y="2404"/>
                    <a:pt x="0" y="3387"/>
                    <a:pt x="668" y="3435"/>
                  </a:cubicBezTo>
                  <a:lnTo>
                    <a:pt x="782" y="3435"/>
                  </a:lnTo>
                  <a:cubicBezTo>
                    <a:pt x="897" y="4894"/>
                    <a:pt x="2108" y="6020"/>
                    <a:pt x="3568" y="6020"/>
                  </a:cubicBezTo>
                  <a:cubicBezTo>
                    <a:pt x="5028" y="6020"/>
                    <a:pt x="6239" y="4894"/>
                    <a:pt x="6354" y="3435"/>
                  </a:cubicBezTo>
                  <a:lnTo>
                    <a:pt x="6468" y="3435"/>
                  </a:lnTo>
                  <a:cubicBezTo>
                    <a:pt x="7145" y="3387"/>
                    <a:pt x="7145" y="2404"/>
                    <a:pt x="6468" y="2357"/>
                  </a:cubicBezTo>
                  <a:lnTo>
                    <a:pt x="6468" y="2366"/>
                  </a:lnTo>
                  <a:lnTo>
                    <a:pt x="6363" y="2366"/>
                  </a:lnTo>
                  <a:lnTo>
                    <a:pt x="6363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7" name="Google Shape;11454;p94">
              <a:extLst>
                <a:ext uri="{FF2B5EF4-FFF2-40B4-BE49-F238E27FC236}">
                  <a16:creationId xmlns:a16="http://schemas.microsoft.com/office/drawing/2014/main" id="{8B95C713-9694-1D3B-C6BB-CBD1CE08C974}"/>
                </a:ext>
              </a:extLst>
            </p:cNvPr>
            <p:cNvSpPr/>
            <p:nvPr/>
          </p:nvSpPr>
          <p:spPr>
            <a:xfrm>
              <a:off x="7652283" y="3402013"/>
              <a:ext cx="164154" cy="157581"/>
            </a:xfrm>
            <a:custGeom>
              <a:avLst/>
              <a:gdLst/>
              <a:ahLst/>
              <a:cxnLst/>
              <a:rect l="l" t="t" r="r" b="b"/>
              <a:pathLst>
                <a:path w="6269" h="6018" extrusionOk="0">
                  <a:moveTo>
                    <a:pt x="678" y="0"/>
                  </a:moveTo>
                  <a:lnTo>
                    <a:pt x="678" y="2357"/>
                  </a:lnTo>
                  <a:lnTo>
                    <a:pt x="601" y="2357"/>
                  </a:lnTo>
                  <a:cubicBezTo>
                    <a:pt x="315" y="2357"/>
                    <a:pt x="77" y="2557"/>
                    <a:pt x="39" y="2834"/>
                  </a:cubicBezTo>
                  <a:cubicBezTo>
                    <a:pt x="0" y="3158"/>
                    <a:pt x="248" y="3435"/>
                    <a:pt x="573" y="3435"/>
                  </a:cubicBezTo>
                  <a:lnTo>
                    <a:pt x="687" y="3435"/>
                  </a:lnTo>
                  <a:cubicBezTo>
                    <a:pt x="791" y="4914"/>
                    <a:pt x="2033" y="6017"/>
                    <a:pt x="3466" y="6017"/>
                  </a:cubicBezTo>
                  <a:cubicBezTo>
                    <a:pt x="3613" y="6017"/>
                    <a:pt x="3762" y="6006"/>
                    <a:pt x="3912" y="5982"/>
                  </a:cubicBezTo>
                  <a:cubicBezTo>
                    <a:pt x="2548" y="5762"/>
                    <a:pt x="1546" y="4598"/>
                    <a:pt x="1546" y="3215"/>
                  </a:cubicBezTo>
                  <a:lnTo>
                    <a:pt x="1546" y="1670"/>
                  </a:lnTo>
                  <a:cubicBezTo>
                    <a:pt x="1546" y="1428"/>
                    <a:pt x="1742" y="1237"/>
                    <a:pt x="1976" y="1237"/>
                  </a:cubicBezTo>
                  <a:cubicBezTo>
                    <a:pt x="2010" y="1237"/>
                    <a:pt x="2045" y="1242"/>
                    <a:pt x="2080" y="1250"/>
                  </a:cubicBezTo>
                  <a:cubicBezTo>
                    <a:pt x="2433" y="1345"/>
                    <a:pt x="2796" y="1412"/>
                    <a:pt x="3168" y="1460"/>
                  </a:cubicBezTo>
                  <a:lnTo>
                    <a:pt x="3244" y="1460"/>
                  </a:lnTo>
                  <a:cubicBezTo>
                    <a:pt x="3597" y="1460"/>
                    <a:pt x="3864" y="1145"/>
                    <a:pt x="3816" y="802"/>
                  </a:cubicBezTo>
                  <a:lnTo>
                    <a:pt x="3816" y="802"/>
                  </a:lnTo>
                  <a:cubicBezTo>
                    <a:pt x="4732" y="1031"/>
                    <a:pt x="5572" y="1479"/>
                    <a:pt x="6268" y="2109"/>
                  </a:cubicBezTo>
                  <a:lnTo>
                    <a:pt x="6268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8" name="Google Shape;11455;p94">
              <a:extLst>
                <a:ext uri="{FF2B5EF4-FFF2-40B4-BE49-F238E27FC236}">
                  <a16:creationId xmlns:a16="http://schemas.microsoft.com/office/drawing/2014/main" id="{6E2032A4-D9D1-525C-C1CD-B788A084CEFF}"/>
                </a:ext>
              </a:extLst>
            </p:cNvPr>
            <p:cNvSpPr/>
            <p:nvPr/>
          </p:nvSpPr>
          <p:spPr>
            <a:xfrm>
              <a:off x="7703736" y="3464386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33"/>
                  </a:lnTo>
                  <a:cubicBezTo>
                    <a:pt x="1" y="547"/>
                    <a:pt x="96" y="652"/>
                    <a:pt x="220" y="652"/>
                  </a:cubicBezTo>
                  <a:cubicBezTo>
                    <a:pt x="335" y="652"/>
                    <a:pt x="430" y="547"/>
                    <a:pt x="430" y="433"/>
                  </a:cubicBezTo>
                  <a:lnTo>
                    <a:pt x="430" y="223"/>
                  </a:lnTo>
                  <a:cubicBezTo>
                    <a:pt x="430" y="75"/>
                    <a:pt x="323" y="1"/>
                    <a:pt x="21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9" name="Google Shape;11456;p94">
              <a:extLst>
                <a:ext uri="{FF2B5EF4-FFF2-40B4-BE49-F238E27FC236}">
                  <a16:creationId xmlns:a16="http://schemas.microsoft.com/office/drawing/2014/main" id="{F63D5298-5102-45A9-25E3-3BCB35FCBF6C}"/>
                </a:ext>
              </a:extLst>
            </p:cNvPr>
            <p:cNvSpPr/>
            <p:nvPr/>
          </p:nvSpPr>
          <p:spPr>
            <a:xfrm>
              <a:off x="7771425" y="3464386"/>
              <a:ext cx="11286" cy="17073"/>
            </a:xfrm>
            <a:custGeom>
              <a:avLst/>
              <a:gdLst/>
              <a:ahLst/>
              <a:cxnLst/>
              <a:rect l="l" t="t" r="r" b="b"/>
              <a:pathLst>
                <a:path w="431" h="652" extrusionOk="0">
                  <a:moveTo>
                    <a:pt x="216" y="1"/>
                  </a:moveTo>
                  <a:cubicBezTo>
                    <a:pt x="108" y="1"/>
                    <a:pt x="1" y="75"/>
                    <a:pt x="1" y="223"/>
                  </a:cubicBezTo>
                  <a:lnTo>
                    <a:pt x="1" y="433"/>
                  </a:lnTo>
                  <a:cubicBezTo>
                    <a:pt x="1" y="547"/>
                    <a:pt x="96" y="652"/>
                    <a:pt x="211" y="652"/>
                  </a:cubicBezTo>
                  <a:cubicBezTo>
                    <a:pt x="335" y="652"/>
                    <a:pt x="430" y="547"/>
                    <a:pt x="430" y="433"/>
                  </a:cubicBezTo>
                  <a:lnTo>
                    <a:pt x="430" y="223"/>
                  </a:lnTo>
                  <a:cubicBezTo>
                    <a:pt x="430" y="75"/>
                    <a:pt x="323" y="1"/>
                    <a:pt x="216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0" name="Google Shape;11457;p94">
              <a:extLst>
                <a:ext uri="{FF2B5EF4-FFF2-40B4-BE49-F238E27FC236}">
                  <a16:creationId xmlns:a16="http://schemas.microsoft.com/office/drawing/2014/main" id="{F91F1955-0F07-F66A-6827-1189FD5399D4}"/>
                </a:ext>
              </a:extLst>
            </p:cNvPr>
            <p:cNvSpPr/>
            <p:nvPr/>
          </p:nvSpPr>
          <p:spPr>
            <a:xfrm>
              <a:off x="7696247" y="3446973"/>
              <a:ext cx="26264" cy="11521"/>
            </a:xfrm>
            <a:custGeom>
              <a:avLst/>
              <a:gdLst/>
              <a:ahLst/>
              <a:cxnLst/>
              <a:rect l="l" t="t" r="r" b="b"/>
              <a:pathLst>
                <a:path w="1003" h="440" extrusionOk="0">
                  <a:moveTo>
                    <a:pt x="287" y="0"/>
                  </a:moveTo>
                  <a:cubicBezTo>
                    <a:pt x="0" y="0"/>
                    <a:pt x="0" y="439"/>
                    <a:pt x="287" y="439"/>
                  </a:cubicBezTo>
                  <a:lnTo>
                    <a:pt x="716" y="439"/>
                  </a:lnTo>
                  <a:cubicBezTo>
                    <a:pt x="1002" y="439"/>
                    <a:pt x="1002" y="0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1" name="Google Shape;11458;p94">
              <a:extLst>
                <a:ext uri="{FF2B5EF4-FFF2-40B4-BE49-F238E27FC236}">
                  <a16:creationId xmlns:a16="http://schemas.microsoft.com/office/drawing/2014/main" id="{D12DD9EE-AB34-EC9C-24DC-15DDB31B1CA7}"/>
                </a:ext>
              </a:extLst>
            </p:cNvPr>
            <p:cNvSpPr/>
            <p:nvPr/>
          </p:nvSpPr>
          <p:spPr>
            <a:xfrm>
              <a:off x="7763936" y="3446973"/>
              <a:ext cx="26264" cy="11521"/>
            </a:xfrm>
            <a:custGeom>
              <a:avLst/>
              <a:gdLst/>
              <a:ahLst/>
              <a:cxnLst/>
              <a:rect l="l" t="t" r="r" b="b"/>
              <a:pathLst>
                <a:path w="1003" h="440" extrusionOk="0">
                  <a:moveTo>
                    <a:pt x="287" y="0"/>
                  </a:moveTo>
                  <a:cubicBezTo>
                    <a:pt x="1" y="0"/>
                    <a:pt x="1" y="439"/>
                    <a:pt x="287" y="439"/>
                  </a:cubicBezTo>
                  <a:lnTo>
                    <a:pt x="716" y="439"/>
                  </a:lnTo>
                  <a:cubicBezTo>
                    <a:pt x="1002" y="439"/>
                    <a:pt x="1002" y="0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2" name="Google Shape;11459;p94">
              <a:extLst>
                <a:ext uri="{FF2B5EF4-FFF2-40B4-BE49-F238E27FC236}">
                  <a16:creationId xmlns:a16="http://schemas.microsoft.com/office/drawing/2014/main" id="{F2DB455D-EF5F-9AA8-C387-B40E1190F9DB}"/>
                </a:ext>
              </a:extLst>
            </p:cNvPr>
            <p:cNvSpPr/>
            <p:nvPr/>
          </p:nvSpPr>
          <p:spPr>
            <a:xfrm>
              <a:off x="7718243" y="3503218"/>
              <a:ext cx="49961" cy="16994"/>
            </a:xfrm>
            <a:custGeom>
              <a:avLst/>
              <a:gdLst/>
              <a:ahLst/>
              <a:cxnLst/>
              <a:rect l="l" t="t" r="r" b="b"/>
              <a:pathLst>
                <a:path w="1908" h="649" extrusionOk="0">
                  <a:moveTo>
                    <a:pt x="310" y="0"/>
                  </a:moveTo>
                  <a:cubicBezTo>
                    <a:pt x="144" y="0"/>
                    <a:pt x="1" y="217"/>
                    <a:pt x="162" y="371"/>
                  </a:cubicBezTo>
                  <a:cubicBezTo>
                    <a:pt x="372" y="553"/>
                    <a:pt x="642" y="648"/>
                    <a:pt x="915" y="648"/>
                  </a:cubicBezTo>
                  <a:cubicBezTo>
                    <a:pt x="928" y="648"/>
                    <a:pt x="941" y="648"/>
                    <a:pt x="954" y="648"/>
                  </a:cubicBezTo>
                  <a:cubicBezTo>
                    <a:pt x="967" y="648"/>
                    <a:pt x="980" y="648"/>
                    <a:pt x="993" y="648"/>
                  </a:cubicBezTo>
                  <a:cubicBezTo>
                    <a:pt x="1266" y="648"/>
                    <a:pt x="1536" y="553"/>
                    <a:pt x="1746" y="371"/>
                  </a:cubicBezTo>
                  <a:cubicBezTo>
                    <a:pt x="1907" y="217"/>
                    <a:pt x="1764" y="0"/>
                    <a:pt x="1597" y="0"/>
                  </a:cubicBezTo>
                  <a:cubicBezTo>
                    <a:pt x="1548" y="0"/>
                    <a:pt x="1496" y="20"/>
                    <a:pt x="1450" y="66"/>
                  </a:cubicBezTo>
                  <a:cubicBezTo>
                    <a:pt x="1302" y="166"/>
                    <a:pt x="1128" y="216"/>
                    <a:pt x="954" y="216"/>
                  </a:cubicBezTo>
                  <a:cubicBezTo>
                    <a:pt x="780" y="216"/>
                    <a:pt x="606" y="166"/>
                    <a:pt x="458" y="66"/>
                  </a:cubicBezTo>
                  <a:cubicBezTo>
                    <a:pt x="412" y="20"/>
                    <a:pt x="360" y="0"/>
                    <a:pt x="310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3" name="Google Shape;11460;p94">
              <a:extLst>
                <a:ext uri="{FF2B5EF4-FFF2-40B4-BE49-F238E27FC236}">
                  <a16:creationId xmlns:a16="http://schemas.microsoft.com/office/drawing/2014/main" id="{2F0C867C-D498-FC7F-94B6-7A9663D7F7CB}"/>
                </a:ext>
              </a:extLst>
            </p:cNvPr>
            <p:cNvSpPr/>
            <p:nvPr/>
          </p:nvSpPr>
          <p:spPr>
            <a:xfrm>
              <a:off x="7658777" y="3402013"/>
              <a:ext cx="22519" cy="64729"/>
            </a:xfrm>
            <a:custGeom>
              <a:avLst/>
              <a:gdLst/>
              <a:ahLst/>
              <a:cxnLst/>
              <a:rect l="l" t="t" r="r" b="b"/>
              <a:pathLst>
                <a:path w="860" h="2472" extrusionOk="0">
                  <a:moveTo>
                    <a:pt x="0" y="0"/>
                  </a:moveTo>
                  <a:lnTo>
                    <a:pt x="0" y="2471"/>
                  </a:lnTo>
                  <a:lnTo>
                    <a:pt x="477" y="2414"/>
                  </a:lnTo>
                  <a:cubicBezTo>
                    <a:pt x="697" y="2385"/>
                    <a:pt x="859" y="2204"/>
                    <a:pt x="859" y="1985"/>
                  </a:cubicBezTo>
                  <a:lnTo>
                    <a:pt x="85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4" name="Google Shape;11461;p94">
              <a:extLst>
                <a:ext uri="{FF2B5EF4-FFF2-40B4-BE49-F238E27FC236}">
                  <a16:creationId xmlns:a16="http://schemas.microsoft.com/office/drawing/2014/main" id="{B9C41673-7792-CA8F-91BC-A0038105C25E}"/>
                </a:ext>
              </a:extLst>
            </p:cNvPr>
            <p:cNvSpPr/>
            <p:nvPr/>
          </p:nvSpPr>
          <p:spPr>
            <a:xfrm>
              <a:off x="7805151" y="3402013"/>
              <a:ext cx="22519" cy="64729"/>
            </a:xfrm>
            <a:custGeom>
              <a:avLst/>
              <a:gdLst/>
              <a:ahLst/>
              <a:cxnLst/>
              <a:rect l="l" t="t" r="r" b="b"/>
              <a:pathLst>
                <a:path w="860" h="2472" extrusionOk="0">
                  <a:moveTo>
                    <a:pt x="1" y="0"/>
                  </a:moveTo>
                  <a:lnTo>
                    <a:pt x="1" y="1985"/>
                  </a:lnTo>
                  <a:cubicBezTo>
                    <a:pt x="1" y="2204"/>
                    <a:pt x="163" y="2385"/>
                    <a:pt x="382" y="2414"/>
                  </a:cubicBezTo>
                  <a:lnTo>
                    <a:pt x="859" y="2471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5" name="Google Shape;11462;p94">
              <a:extLst>
                <a:ext uri="{FF2B5EF4-FFF2-40B4-BE49-F238E27FC236}">
                  <a16:creationId xmlns:a16="http://schemas.microsoft.com/office/drawing/2014/main" id="{E7E69240-EA12-D88D-AEBE-DCD69ED3C237}"/>
                </a:ext>
              </a:extLst>
            </p:cNvPr>
            <p:cNvSpPr/>
            <p:nvPr/>
          </p:nvSpPr>
          <p:spPr>
            <a:xfrm>
              <a:off x="7652021" y="3351345"/>
              <a:ext cx="183635" cy="101388"/>
            </a:xfrm>
            <a:custGeom>
              <a:avLst/>
              <a:gdLst/>
              <a:ahLst/>
              <a:cxnLst/>
              <a:rect l="l" t="t" r="r" b="b"/>
              <a:pathLst>
                <a:path w="7013" h="3872" extrusionOk="0">
                  <a:moveTo>
                    <a:pt x="3481" y="1"/>
                  </a:moveTo>
                  <a:cubicBezTo>
                    <a:pt x="2139" y="1"/>
                    <a:pt x="797" y="650"/>
                    <a:pt x="1" y="1954"/>
                  </a:cubicBezTo>
                  <a:lnTo>
                    <a:pt x="1" y="2021"/>
                  </a:lnTo>
                  <a:cubicBezTo>
                    <a:pt x="1022" y="2489"/>
                    <a:pt x="2109" y="2813"/>
                    <a:pt x="3225" y="2985"/>
                  </a:cubicBezTo>
                  <a:cubicBezTo>
                    <a:pt x="3230" y="2985"/>
                    <a:pt x="3234" y="2985"/>
                    <a:pt x="3239" y="2985"/>
                  </a:cubicBezTo>
                  <a:cubicBezTo>
                    <a:pt x="3346" y="2985"/>
                    <a:pt x="3424" y="2876"/>
                    <a:pt x="3388" y="2775"/>
                  </a:cubicBezTo>
                  <a:lnTo>
                    <a:pt x="3244" y="2431"/>
                  </a:lnTo>
                  <a:cubicBezTo>
                    <a:pt x="3200" y="2325"/>
                    <a:pt x="3279" y="2219"/>
                    <a:pt x="3389" y="2219"/>
                  </a:cubicBezTo>
                  <a:cubicBezTo>
                    <a:pt x="3398" y="2219"/>
                    <a:pt x="3407" y="2220"/>
                    <a:pt x="3416" y="2221"/>
                  </a:cubicBezTo>
                  <a:cubicBezTo>
                    <a:pt x="4017" y="2326"/>
                    <a:pt x="5525" y="2698"/>
                    <a:pt x="6698" y="3872"/>
                  </a:cubicBezTo>
                  <a:lnTo>
                    <a:pt x="7013" y="2040"/>
                  </a:lnTo>
                  <a:cubicBezTo>
                    <a:pt x="6230" y="683"/>
                    <a:pt x="4856" y="1"/>
                    <a:pt x="348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6" name="Google Shape;11463;p94">
              <a:extLst>
                <a:ext uri="{FF2B5EF4-FFF2-40B4-BE49-F238E27FC236}">
                  <a16:creationId xmlns:a16="http://schemas.microsoft.com/office/drawing/2014/main" id="{876F54D3-DB4C-66BE-3427-198741350404}"/>
                </a:ext>
              </a:extLst>
            </p:cNvPr>
            <p:cNvSpPr/>
            <p:nvPr/>
          </p:nvSpPr>
          <p:spPr>
            <a:xfrm>
              <a:off x="7652021" y="3351293"/>
              <a:ext cx="183635" cy="84970"/>
            </a:xfrm>
            <a:custGeom>
              <a:avLst/>
              <a:gdLst/>
              <a:ahLst/>
              <a:cxnLst/>
              <a:rect l="l" t="t" r="r" b="b"/>
              <a:pathLst>
                <a:path w="7013" h="3245" extrusionOk="0">
                  <a:moveTo>
                    <a:pt x="3483" y="1"/>
                  </a:moveTo>
                  <a:cubicBezTo>
                    <a:pt x="2062" y="1"/>
                    <a:pt x="745" y="745"/>
                    <a:pt x="1" y="1956"/>
                  </a:cubicBezTo>
                  <a:lnTo>
                    <a:pt x="1" y="2023"/>
                  </a:lnTo>
                  <a:cubicBezTo>
                    <a:pt x="163" y="2099"/>
                    <a:pt x="363" y="2176"/>
                    <a:pt x="573" y="2262"/>
                  </a:cubicBezTo>
                  <a:cubicBezTo>
                    <a:pt x="1260" y="1162"/>
                    <a:pt x="2369" y="646"/>
                    <a:pt x="3469" y="646"/>
                  </a:cubicBezTo>
                  <a:cubicBezTo>
                    <a:pt x="4938" y="646"/>
                    <a:pt x="6393" y="1565"/>
                    <a:pt x="6812" y="3244"/>
                  </a:cubicBezTo>
                  <a:lnTo>
                    <a:pt x="7013" y="2042"/>
                  </a:lnTo>
                  <a:cubicBezTo>
                    <a:pt x="6288" y="783"/>
                    <a:pt x="4943" y="1"/>
                    <a:pt x="3483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7" name="Google Shape;11464;p94">
              <a:extLst>
                <a:ext uri="{FF2B5EF4-FFF2-40B4-BE49-F238E27FC236}">
                  <a16:creationId xmlns:a16="http://schemas.microsoft.com/office/drawing/2014/main" id="{40E469DD-F8AA-2BFA-0CDC-81E95996D780}"/>
                </a:ext>
              </a:extLst>
            </p:cNvPr>
            <p:cNvSpPr/>
            <p:nvPr/>
          </p:nvSpPr>
          <p:spPr>
            <a:xfrm>
              <a:off x="7630549" y="3345794"/>
              <a:ext cx="225086" cy="354493"/>
            </a:xfrm>
            <a:custGeom>
              <a:avLst/>
              <a:gdLst/>
              <a:ahLst/>
              <a:cxnLst/>
              <a:rect l="l" t="t" r="r" b="b"/>
              <a:pathLst>
                <a:path w="8596" h="13538" extrusionOk="0">
                  <a:moveTo>
                    <a:pt x="4303" y="430"/>
                  </a:moveTo>
                  <a:cubicBezTo>
                    <a:pt x="6440" y="430"/>
                    <a:pt x="8176" y="2157"/>
                    <a:pt x="8176" y="4294"/>
                  </a:cubicBezTo>
                  <a:lnTo>
                    <a:pt x="8176" y="4904"/>
                  </a:lnTo>
                  <a:cubicBezTo>
                    <a:pt x="8176" y="6364"/>
                    <a:pt x="7527" y="7747"/>
                    <a:pt x="6411" y="8682"/>
                  </a:cubicBezTo>
                  <a:lnTo>
                    <a:pt x="4303" y="10466"/>
                  </a:lnTo>
                  <a:lnTo>
                    <a:pt x="2195" y="8682"/>
                  </a:lnTo>
                  <a:cubicBezTo>
                    <a:pt x="1078" y="7747"/>
                    <a:pt x="430" y="6364"/>
                    <a:pt x="430" y="4904"/>
                  </a:cubicBezTo>
                  <a:lnTo>
                    <a:pt x="430" y="4294"/>
                  </a:lnTo>
                  <a:cubicBezTo>
                    <a:pt x="430" y="2157"/>
                    <a:pt x="2166" y="430"/>
                    <a:pt x="4303" y="430"/>
                  </a:cubicBezTo>
                  <a:close/>
                  <a:moveTo>
                    <a:pt x="4303" y="1"/>
                  </a:moveTo>
                  <a:cubicBezTo>
                    <a:pt x="1928" y="1"/>
                    <a:pt x="10" y="1918"/>
                    <a:pt x="0" y="4294"/>
                  </a:cubicBezTo>
                  <a:lnTo>
                    <a:pt x="0" y="4904"/>
                  </a:lnTo>
                  <a:cubicBezTo>
                    <a:pt x="0" y="6488"/>
                    <a:pt x="697" y="7995"/>
                    <a:pt x="1908" y="9016"/>
                  </a:cubicBezTo>
                  <a:lnTo>
                    <a:pt x="4093" y="10848"/>
                  </a:lnTo>
                  <a:lnTo>
                    <a:pt x="4093" y="13538"/>
                  </a:lnTo>
                  <a:lnTo>
                    <a:pt x="4522" y="13538"/>
                  </a:lnTo>
                  <a:lnTo>
                    <a:pt x="4522" y="10848"/>
                  </a:lnTo>
                  <a:lnTo>
                    <a:pt x="6688" y="9016"/>
                  </a:lnTo>
                  <a:cubicBezTo>
                    <a:pt x="7900" y="7995"/>
                    <a:pt x="8596" y="6488"/>
                    <a:pt x="8596" y="4904"/>
                  </a:cubicBezTo>
                  <a:lnTo>
                    <a:pt x="8596" y="4294"/>
                  </a:lnTo>
                  <a:cubicBezTo>
                    <a:pt x="8596" y="1928"/>
                    <a:pt x="6678" y="1"/>
                    <a:pt x="4303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8" name="Google Shape;11465;p94">
              <a:extLst>
                <a:ext uri="{FF2B5EF4-FFF2-40B4-BE49-F238E27FC236}">
                  <a16:creationId xmlns:a16="http://schemas.microsoft.com/office/drawing/2014/main" id="{499F4BF7-8D1B-B615-1E8A-6B923CA6B170}"/>
                </a:ext>
              </a:extLst>
            </p:cNvPr>
            <p:cNvSpPr/>
            <p:nvPr/>
          </p:nvSpPr>
          <p:spPr>
            <a:xfrm>
              <a:off x="7731964" y="3627335"/>
              <a:ext cx="22519" cy="33752"/>
            </a:xfrm>
            <a:custGeom>
              <a:avLst/>
              <a:gdLst/>
              <a:ahLst/>
              <a:cxnLst/>
              <a:rect l="l" t="t" r="r" b="b"/>
              <a:pathLst>
                <a:path w="860" h="1289" extrusionOk="0">
                  <a:moveTo>
                    <a:pt x="430" y="0"/>
                  </a:moveTo>
                  <a:cubicBezTo>
                    <a:pt x="191" y="0"/>
                    <a:pt x="1" y="191"/>
                    <a:pt x="1" y="430"/>
                  </a:cubicBezTo>
                  <a:lnTo>
                    <a:pt x="1" y="859"/>
                  </a:lnTo>
                  <a:cubicBezTo>
                    <a:pt x="1" y="1097"/>
                    <a:pt x="191" y="1288"/>
                    <a:pt x="430" y="1288"/>
                  </a:cubicBezTo>
                  <a:cubicBezTo>
                    <a:pt x="668" y="1288"/>
                    <a:pt x="859" y="1097"/>
                    <a:pt x="859" y="859"/>
                  </a:cubicBezTo>
                  <a:lnTo>
                    <a:pt x="859" y="430"/>
                  </a:lnTo>
                  <a:cubicBezTo>
                    <a:pt x="859" y="191"/>
                    <a:pt x="668" y="0"/>
                    <a:pt x="43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9" name="Google Shape;11466;p94">
              <a:extLst>
                <a:ext uri="{FF2B5EF4-FFF2-40B4-BE49-F238E27FC236}">
                  <a16:creationId xmlns:a16="http://schemas.microsoft.com/office/drawing/2014/main" id="{4E29A109-DFCD-CFBA-B51F-7727D5897C43}"/>
                </a:ext>
              </a:extLst>
            </p:cNvPr>
            <p:cNvSpPr/>
            <p:nvPr/>
          </p:nvSpPr>
          <p:spPr>
            <a:xfrm>
              <a:off x="7611565" y="3617333"/>
              <a:ext cx="52972" cy="83216"/>
            </a:xfrm>
            <a:custGeom>
              <a:avLst/>
              <a:gdLst/>
              <a:ahLst/>
              <a:cxnLst/>
              <a:rect l="l" t="t" r="r" b="b"/>
              <a:pathLst>
                <a:path w="2023" h="3178" extrusionOk="0">
                  <a:moveTo>
                    <a:pt x="248" y="1"/>
                  </a:moveTo>
                  <a:cubicBezTo>
                    <a:pt x="144" y="106"/>
                    <a:pt x="58" y="230"/>
                    <a:pt x="0" y="363"/>
                  </a:cubicBezTo>
                  <a:lnTo>
                    <a:pt x="1374" y="1575"/>
                  </a:lnTo>
                  <a:cubicBezTo>
                    <a:pt x="1508" y="1699"/>
                    <a:pt x="1584" y="1870"/>
                    <a:pt x="1594" y="2052"/>
                  </a:cubicBezTo>
                  <a:lnTo>
                    <a:pt x="1594" y="3177"/>
                  </a:lnTo>
                  <a:lnTo>
                    <a:pt x="2023" y="3177"/>
                  </a:lnTo>
                  <a:lnTo>
                    <a:pt x="2023" y="2052"/>
                  </a:lnTo>
                  <a:cubicBezTo>
                    <a:pt x="2023" y="1746"/>
                    <a:pt x="1889" y="1451"/>
                    <a:pt x="1660" y="1250"/>
                  </a:cubicBezTo>
                  <a:lnTo>
                    <a:pt x="248" y="1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3" name="Google Shape;11467;p94">
              <a:extLst>
                <a:ext uri="{FF2B5EF4-FFF2-40B4-BE49-F238E27FC236}">
                  <a16:creationId xmlns:a16="http://schemas.microsoft.com/office/drawing/2014/main" id="{FFA5AC88-B0A5-E82B-6038-45CDD15E7DBF}"/>
                </a:ext>
              </a:extLst>
            </p:cNvPr>
            <p:cNvSpPr/>
            <p:nvPr/>
          </p:nvSpPr>
          <p:spPr>
            <a:xfrm>
              <a:off x="7821909" y="3617333"/>
              <a:ext cx="52972" cy="82954"/>
            </a:xfrm>
            <a:custGeom>
              <a:avLst/>
              <a:gdLst/>
              <a:ahLst/>
              <a:cxnLst/>
              <a:rect l="l" t="t" r="r" b="b"/>
              <a:pathLst>
                <a:path w="2023" h="3168" extrusionOk="0">
                  <a:moveTo>
                    <a:pt x="1774" y="1"/>
                  </a:moveTo>
                  <a:lnTo>
                    <a:pt x="363" y="1250"/>
                  </a:lnTo>
                  <a:cubicBezTo>
                    <a:pt x="134" y="1451"/>
                    <a:pt x="0" y="1746"/>
                    <a:pt x="0" y="2052"/>
                  </a:cubicBezTo>
                  <a:lnTo>
                    <a:pt x="0" y="3168"/>
                  </a:lnTo>
                  <a:lnTo>
                    <a:pt x="429" y="3168"/>
                  </a:lnTo>
                  <a:lnTo>
                    <a:pt x="429" y="2052"/>
                  </a:lnTo>
                  <a:cubicBezTo>
                    <a:pt x="439" y="1870"/>
                    <a:pt x="515" y="1699"/>
                    <a:pt x="649" y="1575"/>
                  </a:cubicBezTo>
                  <a:lnTo>
                    <a:pt x="2023" y="354"/>
                  </a:lnTo>
                  <a:cubicBezTo>
                    <a:pt x="1956" y="220"/>
                    <a:pt x="1879" y="106"/>
                    <a:pt x="1774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78"/>
          <p:cNvSpPr txBox="1">
            <a:spLocks noGrp="1"/>
          </p:cNvSpPr>
          <p:nvPr>
            <p:ph type="title"/>
          </p:nvPr>
        </p:nvSpPr>
        <p:spPr>
          <a:xfrm>
            <a:off x="3817375" y="554950"/>
            <a:ext cx="4613400" cy="10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6"/>
          <p:cNvSpPr txBox="1">
            <a:spLocks noGrp="1"/>
          </p:cNvSpPr>
          <p:nvPr>
            <p:ph type="title"/>
          </p:nvPr>
        </p:nvSpPr>
        <p:spPr>
          <a:xfrm>
            <a:off x="713250" y="5427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problema</a:t>
            </a:r>
            <a:endParaRPr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0B70BFB-C072-893E-E479-E74DAE282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117" y="1479233"/>
            <a:ext cx="4992083" cy="281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7"/>
          <p:cNvSpPr/>
          <p:nvPr/>
        </p:nvSpPr>
        <p:spPr>
          <a:xfrm>
            <a:off x="4445713" y="2733675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7"/>
          <p:cNvSpPr/>
          <p:nvPr/>
        </p:nvSpPr>
        <p:spPr>
          <a:xfrm>
            <a:off x="510288" y="116690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7"/>
          <p:cNvSpPr/>
          <p:nvPr/>
        </p:nvSpPr>
        <p:spPr>
          <a:xfrm>
            <a:off x="510288" y="2733675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7"/>
          <p:cNvSpPr/>
          <p:nvPr/>
        </p:nvSpPr>
        <p:spPr>
          <a:xfrm>
            <a:off x="4445713" y="116690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7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Modelagem Matemática </a:t>
            </a:r>
            <a:endParaRPr dirty="0"/>
          </a:p>
        </p:txBody>
      </p:sp>
      <p:sp>
        <p:nvSpPr>
          <p:cNvPr id="410" name="Google Shape;410;p47"/>
          <p:cNvSpPr txBox="1">
            <a:spLocks noGrp="1"/>
          </p:cNvSpPr>
          <p:nvPr>
            <p:ph type="title"/>
          </p:nvPr>
        </p:nvSpPr>
        <p:spPr>
          <a:xfrm flipH="1">
            <a:off x="775488" y="1636400"/>
            <a:ext cx="859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1" name="Google Shape;411;p47"/>
          <p:cNvSpPr txBox="1">
            <a:spLocks noGrp="1"/>
          </p:cNvSpPr>
          <p:nvPr>
            <p:ph type="subTitle" idx="1"/>
          </p:nvPr>
        </p:nvSpPr>
        <p:spPr>
          <a:xfrm flipH="1">
            <a:off x="1773431" y="1708655"/>
            <a:ext cx="2801078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1"/>
                </a:solidFill>
              </a:rPr>
              <a:t>Variáveis do problema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12" name="Google Shape;412;p47"/>
          <p:cNvSpPr txBox="1">
            <a:spLocks noGrp="1"/>
          </p:cNvSpPr>
          <p:nvPr>
            <p:ph type="subTitle" idx="2"/>
          </p:nvPr>
        </p:nvSpPr>
        <p:spPr>
          <a:xfrm flipH="1">
            <a:off x="1880113" y="2039872"/>
            <a:ext cx="2582700" cy="1023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Funcionário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Estação de trabalho Custo</a:t>
            </a:r>
            <a:endParaRPr lang="en-US" dirty="0"/>
          </a:p>
        </p:txBody>
      </p:sp>
      <p:sp>
        <p:nvSpPr>
          <p:cNvPr id="413" name="Google Shape;413;p47"/>
          <p:cNvSpPr txBox="1">
            <a:spLocks noGrp="1"/>
          </p:cNvSpPr>
          <p:nvPr>
            <p:ph type="title" idx="3"/>
          </p:nvPr>
        </p:nvSpPr>
        <p:spPr>
          <a:xfrm flipH="1">
            <a:off x="775488" y="3163275"/>
            <a:ext cx="859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4" name="Google Shape;414;p47"/>
          <p:cNvSpPr txBox="1">
            <a:spLocks noGrp="1"/>
          </p:cNvSpPr>
          <p:nvPr>
            <p:ph type="subTitle" idx="4"/>
          </p:nvPr>
        </p:nvSpPr>
        <p:spPr>
          <a:xfrm flipH="1">
            <a:off x="1880111" y="3243078"/>
            <a:ext cx="25827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1"/>
                </a:solidFill>
              </a:rPr>
              <a:t>Função Objetivo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5" name="Google Shape;415;p47"/>
              <p:cNvSpPr txBox="1">
                <a:spLocks noGrp="1"/>
              </p:cNvSpPr>
              <p:nvPr>
                <p:ph type="subTitle" idx="5"/>
              </p:nvPr>
            </p:nvSpPr>
            <p:spPr>
              <a:xfrm flipH="1">
                <a:off x="1771201" y="3549025"/>
                <a:ext cx="2582700" cy="52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/>
                        <m:t>Minimizar</m:t>
                      </m:r>
                      <m:r>
                        <m:rPr>
                          <m:nor/>
                        </m:rPr>
                        <a:rPr lang="pt-BR"/>
                        <m:t> </m:t>
                      </m:r>
                      <m:r>
                        <a:rPr lang="pt-BR" i="1"/>
                        <m:t>𝑍</m:t>
                      </m:r>
                      <m:r>
                        <a:rPr lang="pt-BR" i="1"/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pt-BR" i="1"/>
                          </m:ctrlPr>
                        </m:naryPr>
                        <m:sub>
                          <m:r>
                            <a:rPr lang="pt-BR" i="1"/>
                            <m:t>𝑖</m:t>
                          </m:r>
                        </m:sub>
                        <m:sup>
                          <m:r>
                            <a:rPr lang="pt-BR" i="1"/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pt-BR" i="1"/>
                              </m:ctrlPr>
                            </m:naryPr>
                            <m:sub>
                              <m:r>
                                <a:rPr lang="pt-BR" i="1"/>
                                <m:t>𝑗</m:t>
                              </m:r>
                            </m:sub>
                            <m:sup>
                              <m:r>
                                <a:rPr lang="pt-BR" i="1"/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i="1"/>
                                  </m:ctrlPr>
                                </m:sSubPr>
                                <m:e>
                                  <m:r>
                                    <a:rPr lang="pt-BR" i="1"/>
                                    <m:t>𝑥</m:t>
                                  </m:r>
                                </m:e>
                                <m:sub>
                                  <m:r>
                                    <a:rPr lang="pt-BR" i="1"/>
                                    <m:t>𝑖𝑗</m:t>
                                  </m:r>
                                </m:sub>
                              </m:sSub>
                              <m:r>
                                <a:rPr lang="pt-BR" i="1"/>
                                <m:t>.</m:t>
                              </m:r>
                              <m:sSub>
                                <m:sSubPr>
                                  <m:ctrlPr>
                                    <a:rPr lang="pt-BR" i="1"/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/>
                                    <m:t>C</m:t>
                                  </m:r>
                                </m:e>
                                <m:sub>
                                  <m:r>
                                    <a:rPr lang="pt-BR" i="1"/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pt-BR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>
          <p:sp>
            <p:nvSpPr>
              <p:cNvPr id="415" name="Google Shape;415;p4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5"/>
              </p:nvPr>
            </p:nvSpPr>
            <p:spPr>
              <a:xfrm flipH="1">
                <a:off x="1771201" y="3549025"/>
                <a:ext cx="2582700" cy="527400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6" name="Google Shape;416;p47"/>
          <p:cNvSpPr txBox="1">
            <a:spLocks noGrp="1"/>
          </p:cNvSpPr>
          <p:nvPr>
            <p:ph type="title" idx="6"/>
          </p:nvPr>
        </p:nvSpPr>
        <p:spPr>
          <a:xfrm>
            <a:off x="4710913" y="1636400"/>
            <a:ext cx="859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7" name="Google Shape;417;p47"/>
          <p:cNvSpPr txBox="1">
            <a:spLocks noGrp="1"/>
          </p:cNvSpPr>
          <p:nvPr>
            <p:ph type="subTitle" idx="7"/>
          </p:nvPr>
        </p:nvSpPr>
        <p:spPr>
          <a:xfrm>
            <a:off x="5719788" y="1716275"/>
            <a:ext cx="25827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Variáveis de decisão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18" name="Google Shape;418;p47"/>
          <p:cNvSpPr txBox="1">
            <a:spLocks noGrp="1"/>
          </p:cNvSpPr>
          <p:nvPr>
            <p:ph type="subTitle" idx="8"/>
          </p:nvPr>
        </p:nvSpPr>
        <p:spPr>
          <a:xfrm>
            <a:off x="6720840" y="2039883"/>
            <a:ext cx="1581648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aseline="-25000" dirty="0" err="1">
                <a:latin typeface="Calibri" panose="020F0502020204030204" pitchFamily="34" charset="0"/>
                <a:ea typeface="Calibri" panose="020F0502020204030204" pitchFamily="34" charset="0"/>
              </a:rPr>
              <a:t>C</a:t>
            </a:r>
            <a:r>
              <a:rPr lang="pt-BR" sz="1800" baseline="-250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ij</a:t>
            </a:r>
            <a:endParaRPr dirty="0"/>
          </a:p>
        </p:txBody>
      </p:sp>
      <p:sp>
        <p:nvSpPr>
          <p:cNvPr id="419" name="Google Shape;419;p47"/>
          <p:cNvSpPr txBox="1">
            <a:spLocks noGrp="1"/>
          </p:cNvSpPr>
          <p:nvPr>
            <p:ph type="title" idx="9"/>
          </p:nvPr>
        </p:nvSpPr>
        <p:spPr>
          <a:xfrm>
            <a:off x="4710913" y="3163275"/>
            <a:ext cx="859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20" name="Google Shape;420;p47"/>
          <p:cNvSpPr txBox="1">
            <a:spLocks noGrp="1"/>
          </p:cNvSpPr>
          <p:nvPr>
            <p:ph type="subTitle" idx="13"/>
          </p:nvPr>
        </p:nvSpPr>
        <p:spPr>
          <a:xfrm>
            <a:off x="5719788" y="3243076"/>
            <a:ext cx="25827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1"/>
                </a:solidFill>
              </a:rPr>
              <a:t>Parâmetros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21" name="Google Shape;421;p47"/>
          <p:cNvSpPr txBox="1">
            <a:spLocks noGrp="1"/>
          </p:cNvSpPr>
          <p:nvPr>
            <p:ph type="subTitle" idx="14"/>
          </p:nvPr>
        </p:nvSpPr>
        <p:spPr>
          <a:xfrm>
            <a:off x="5334000" y="3549025"/>
            <a:ext cx="2968488" cy="1084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spcAft>
                <a:spcPts val="800"/>
              </a:spcAft>
            </a:pPr>
            <a:r>
              <a:rPr lang="pt-B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Cij</a:t>
            </a: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é o custo associado à alocação do trabalhador i à estação j.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7"/>
          <p:cNvSpPr/>
          <p:nvPr/>
        </p:nvSpPr>
        <p:spPr>
          <a:xfrm>
            <a:off x="510288" y="116690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7"/>
          <p:cNvSpPr/>
          <p:nvPr/>
        </p:nvSpPr>
        <p:spPr>
          <a:xfrm>
            <a:off x="510288" y="2733675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7"/>
          <p:cNvSpPr/>
          <p:nvPr/>
        </p:nvSpPr>
        <p:spPr>
          <a:xfrm>
            <a:off x="4445713" y="116690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7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Modelagem Matemática </a:t>
            </a:r>
            <a:endParaRPr dirty="0"/>
          </a:p>
        </p:txBody>
      </p:sp>
      <p:sp>
        <p:nvSpPr>
          <p:cNvPr id="410" name="Google Shape;410;p47"/>
          <p:cNvSpPr txBox="1">
            <a:spLocks noGrp="1"/>
          </p:cNvSpPr>
          <p:nvPr>
            <p:ph type="title"/>
          </p:nvPr>
        </p:nvSpPr>
        <p:spPr>
          <a:xfrm flipH="1">
            <a:off x="775488" y="1636400"/>
            <a:ext cx="859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11" name="Google Shape;411;p47"/>
          <p:cNvSpPr txBox="1">
            <a:spLocks noGrp="1"/>
          </p:cNvSpPr>
          <p:nvPr>
            <p:ph type="subTitle" idx="1"/>
          </p:nvPr>
        </p:nvSpPr>
        <p:spPr>
          <a:xfrm flipH="1">
            <a:off x="1846897" y="1364068"/>
            <a:ext cx="2089909" cy="7159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1"/>
                </a:solidFill>
              </a:rPr>
              <a:t>Restrição 1 - Trabalhador</a:t>
            </a:r>
            <a:endParaRPr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2" name="Google Shape;412;p47"/>
              <p:cNvSpPr txBox="1">
                <a:spLocks noGrp="1"/>
              </p:cNvSpPr>
              <p:nvPr>
                <p:ph type="subTitle" idx="2"/>
              </p:nvPr>
            </p:nvSpPr>
            <p:spPr>
              <a:xfrm flipH="1">
                <a:off x="563879" y="2039873"/>
                <a:ext cx="4213860" cy="52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pt-BR" sz="1600" i="1"/>
                          </m:ctrlPr>
                        </m:naryPr>
                        <m:sub>
                          <m:r>
                            <a:rPr lang="pt-BR" sz="1600" i="1"/>
                            <m:t>𝑗</m:t>
                          </m:r>
                          <m:r>
                            <a:rPr lang="pt-BR" sz="1600" i="1"/>
                            <m:t>=</m:t>
                          </m:r>
                          <m:r>
                            <a:rPr lang="pt-BR" sz="1600" i="1"/>
                            <m:t>1</m:t>
                          </m:r>
                        </m:sub>
                        <m:sup>
                          <m:r>
                            <a:rPr lang="pt-BR" sz="1600" i="1"/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BR" sz="1600" i="1"/>
                              </m:ctrlPr>
                            </m:sSubPr>
                            <m:e>
                              <m:r>
                                <a:rPr lang="pt-BR" sz="1600" i="1"/>
                                <m:t>𝑥</m:t>
                              </m:r>
                            </m:e>
                            <m:sub>
                              <m:r>
                                <a:rPr lang="pt-BR" sz="1600" i="1"/>
                                <m:t>𝑖𝑗</m:t>
                              </m:r>
                            </m:sub>
                          </m:sSub>
                          <m:r>
                            <a:rPr lang="pt-BR" sz="1600" i="1"/>
                            <m:t>=</m:t>
                          </m:r>
                          <m:r>
                            <a:rPr lang="pt-BR" sz="1600" i="1"/>
                            <m:t>1</m:t>
                          </m:r>
                          <m:r>
                            <a:rPr lang="pt-BR" sz="1600" i="1"/>
                            <m:t>, </m:t>
                          </m:r>
                        </m:e>
                      </m:nary>
                      <m:r>
                        <a:rPr lang="pt-BR" sz="1600" i="1"/>
                        <m:t> </m:t>
                      </m:r>
                      <m:r>
                        <a:rPr lang="pt-BR" sz="1600" i="1"/>
                        <m:t>𝑝𝑎𝑟𝑎</m:t>
                      </m:r>
                      <m:r>
                        <a:rPr lang="pt-BR" sz="1600" i="1"/>
                        <m:t> </m:t>
                      </m:r>
                      <m:r>
                        <a:rPr lang="pt-BR" sz="1600" i="1"/>
                        <m:t>𝑖</m:t>
                      </m:r>
                      <m:r>
                        <a:rPr lang="pt-BR" sz="1600" i="1"/>
                        <m:t>=</m:t>
                      </m:r>
                      <m:r>
                        <a:rPr lang="pt-BR" sz="1600" i="1"/>
                        <m:t>1</m:t>
                      </m:r>
                      <m:r>
                        <a:rPr lang="pt-BR" sz="1600" i="1"/>
                        <m:t>, </m:t>
                      </m:r>
                      <m:r>
                        <a:rPr lang="pt-BR" sz="1600" i="1"/>
                        <m:t>2</m:t>
                      </m:r>
                      <m:r>
                        <a:rPr lang="pt-BR" sz="1600" i="1"/>
                        <m:t>, </m:t>
                      </m:r>
                      <m:r>
                        <a:rPr lang="pt-BR" sz="1600" i="1"/>
                        <m:t>3</m:t>
                      </m:r>
                      <m:r>
                        <a:rPr lang="pt-BR" sz="1600" i="1"/>
                        <m:t>, …, </m:t>
                      </m:r>
                      <m:r>
                        <a:rPr lang="pt-BR" sz="1600" i="1"/>
                        <m:t>𝑛</m:t>
                      </m:r>
                      <m:r>
                        <a:rPr lang="pt-BR" sz="1600" i="1"/>
                        <m:t>.</m:t>
                      </m:r>
                    </m:oMath>
                  </m:oMathPara>
                </a14:m>
                <a:endParaRPr lang="pt-BR" sz="1600" dirty="0"/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pt-BR" sz="16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12" name="Google Shape;412;p4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2"/>
              </p:nvPr>
            </p:nvSpPr>
            <p:spPr>
              <a:xfrm flipH="1">
                <a:off x="563879" y="2039873"/>
                <a:ext cx="4213860" cy="527400"/>
              </a:xfrm>
              <a:prstGeom prst="rect">
                <a:avLst/>
              </a:prstGeom>
              <a:blipFill>
                <a:blip r:embed="rId3"/>
                <a:stretch>
                  <a:fillRect b="-988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3" name="Google Shape;413;p47"/>
          <p:cNvSpPr txBox="1">
            <a:spLocks noGrp="1"/>
          </p:cNvSpPr>
          <p:nvPr>
            <p:ph type="title" idx="3"/>
          </p:nvPr>
        </p:nvSpPr>
        <p:spPr>
          <a:xfrm flipH="1">
            <a:off x="775488" y="3163275"/>
            <a:ext cx="859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414" name="Google Shape;414;p47"/>
          <p:cNvSpPr txBox="1">
            <a:spLocks noGrp="1"/>
          </p:cNvSpPr>
          <p:nvPr>
            <p:ph type="subTitle" idx="4"/>
          </p:nvPr>
        </p:nvSpPr>
        <p:spPr>
          <a:xfrm flipH="1">
            <a:off x="1880111" y="2808968"/>
            <a:ext cx="2582700" cy="8055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1"/>
                </a:solidFill>
              </a:rPr>
              <a:t>Restrição 2 - Estação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5" name="Google Shape;415;p47"/>
              <p:cNvSpPr txBox="1">
                <a:spLocks noGrp="1"/>
              </p:cNvSpPr>
              <p:nvPr>
                <p:ph type="subTitle" idx="5"/>
              </p:nvPr>
            </p:nvSpPr>
            <p:spPr>
              <a:xfrm flipH="1">
                <a:off x="1478280" y="3549025"/>
                <a:ext cx="2875621" cy="52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ar-AE" sz="16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ar-AE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ar-AE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ar-AE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ar-AE" sz="1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ar-AE" sz="16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ar-AE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 </m:t>
                          </m:r>
                          <m:r>
                            <a:rPr lang="ar-AE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ar-AE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ar-AE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𝑝𝑎𝑟𝑎</m:t>
                          </m:r>
                          <m:r>
                            <a:rPr lang="ar-AE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ar-AE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ar-AE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ar-AE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ar-AE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ar-AE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ar-AE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ar-AE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ar-AE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 …, </m:t>
                          </m:r>
                          <m:r>
                            <a:rPr lang="ar-AE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ar-AE" sz="16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 </m:t>
                          </m:r>
                        </m:e>
                      </m:nary>
                    </m:oMath>
                  </m:oMathPara>
                </a14:m>
                <a:endParaRPr lang="ar-AE" sz="16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ar-AE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15" name="Google Shape;415;p4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5"/>
              </p:nvPr>
            </p:nvSpPr>
            <p:spPr>
              <a:xfrm flipH="1">
                <a:off x="1478280" y="3549025"/>
                <a:ext cx="2875621" cy="527400"/>
              </a:xfrm>
              <a:prstGeom prst="rect">
                <a:avLst/>
              </a:prstGeom>
              <a:blipFill>
                <a:blip r:embed="rId4"/>
                <a:stretch>
                  <a:fillRect l="-1274" r="-2123" b="-1126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6" name="Google Shape;416;p47"/>
          <p:cNvSpPr txBox="1">
            <a:spLocks noGrp="1"/>
          </p:cNvSpPr>
          <p:nvPr>
            <p:ph type="title" idx="6"/>
          </p:nvPr>
        </p:nvSpPr>
        <p:spPr>
          <a:xfrm>
            <a:off x="4710913" y="1636400"/>
            <a:ext cx="859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417" name="Google Shape;417;p47"/>
          <p:cNvSpPr txBox="1">
            <a:spLocks noGrp="1"/>
          </p:cNvSpPr>
          <p:nvPr>
            <p:ph type="subTitle" idx="7"/>
          </p:nvPr>
        </p:nvSpPr>
        <p:spPr>
          <a:xfrm>
            <a:off x="5719788" y="1716275"/>
            <a:ext cx="25827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1"/>
                </a:solidFill>
              </a:rPr>
              <a:t>Restrição 3 - Binários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8" name="Google Shape;418;p47"/>
              <p:cNvSpPr txBox="1">
                <a:spLocks noGrp="1"/>
              </p:cNvSpPr>
              <p:nvPr>
                <p:ph type="subTitle" idx="8"/>
              </p:nvPr>
            </p:nvSpPr>
            <p:spPr>
              <a:xfrm>
                <a:off x="5286647" y="2039883"/>
                <a:ext cx="2775314" cy="527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/>
                          </m:ctrlPr>
                        </m:sSubPr>
                        <m:e>
                          <m:r>
                            <a:rPr lang="pt-BR" i="1"/>
                            <m:t>𝑥</m:t>
                          </m:r>
                        </m:e>
                        <m:sub>
                          <m:r>
                            <a:rPr lang="pt-BR" i="1"/>
                            <m:t>𝑖𝑗</m:t>
                          </m:r>
                        </m:sub>
                      </m:sSub>
                      <m:r>
                        <a:rPr lang="pt-BR" i="1"/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pt-BR" i="1"/>
                          </m:ctrlPr>
                        </m:dPr>
                        <m:e>
                          <m:r>
                            <a:rPr lang="pt-BR" i="1"/>
                            <m:t>0</m:t>
                          </m:r>
                          <m:r>
                            <a:rPr lang="pt-BR" i="1"/>
                            <m:t>, </m:t>
                          </m:r>
                          <m:r>
                            <a:rPr lang="pt-BR" i="1"/>
                            <m:t>1</m:t>
                          </m:r>
                        </m:e>
                      </m:d>
                      <m:r>
                        <a:rPr lang="pt-BR" i="1"/>
                        <m:t>, </m:t>
                      </m:r>
                      <m:r>
                        <a:rPr lang="pt-BR" i="1"/>
                        <m:t>𝑝𝑎𝑟𝑎</m:t>
                      </m:r>
                      <m:r>
                        <a:rPr lang="pt-BR" i="1"/>
                        <m:t> </m:t>
                      </m:r>
                      <m:r>
                        <a:rPr lang="pt-BR" i="1"/>
                        <m:t>𝑖</m:t>
                      </m:r>
                      <m:r>
                        <a:rPr lang="pt-BR" i="1"/>
                        <m:t>=</m:t>
                      </m:r>
                      <m:r>
                        <a:rPr lang="pt-BR" i="1"/>
                        <m:t>1</m:t>
                      </m:r>
                      <m:r>
                        <a:rPr lang="pt-BR" i="1"/>
                        <m:t>, </m:t>
                      </m:r>
                      <m:r>
                        <a:rPr lang="pt-BR" i="1"/>
                        <m:t>2</m:t>
                      </m:r>
                      <m:r>
                        <a:rPr lang="pt-BR" i="1"/>
                        <m:t>, </m:t>
                      </m:r>
                      <m:r>
                        <a:rPr lang="pt-BR" i="1"/>
                        <m:t>3</m:t>
                      </m:r>
                      <m:r>
                        <a:rPr lang="pt-BR" i="1"/>
                        <m:t>, …, </m:t>
                      </m:r>
                      <m:r>
                        <a:rPr lang="pt-BR" i="1"/>
                        <m:t>𝑛</m:t>
                      </m:r>
                      <m:r>
                        <a:rPr lang="pt-BR" i="1"/>
                        <m:t> </m:t>
                      </m:r>
                      <m:r>
                        <a:rPr lang="pt-BR" i="1"/>
                        <m:t>𝑒</m:t>
                      </m:r>
                      <m:r>
                        <a:rPr lang="pt-BR" i="1"/>
                        <m:t> </m:t>
                      </m:r>
                      <m:r>
                        <a:rPr lang="pt-BR" i="1"/>
                        <m:t>𝑗</m:t>
                      </m:r>
                      <m:r>
                        <a:rPr lang="pt-BR" i="1"/>
                        <m:t>=</m:t>
                      </m:r>
                      <m:r>
                        <a:rPr lang="pt-BR" i="1"/>
                        <m:t>1</m:t>
                      </m:r>
                      <m:r>
                        <a:rPr lang="pt-BR" i="1"/>
                        <m:t>, </m:t>
                      </m:r>
                      <m:r>
                        <a:rPr lang="pt-BR" i="1"/>
                        <m:t>2</m:t>
                      </m:r>
                      <m:r>
                        <a:rPr lang="pt-BR" i="1"/>
                        <m:t>, </m:t>
                      </m:r>
                      <m:r>
                        <a:rPr lang="pt-BR" i="1"/>
                        <m:t>3</m:t>
                      </m:r>
                      <m:r>
                        <a:rPr lang="pt-BR" i="1"/>
                        <m:t>, …, </m:t>
                      </m:r>
                      <m:r>
                        <a:rPr lang="pt-BR" i="1"/>
                        <m:t>𝑛</m:t>
                      </m:r>
                    </m:oMath>
                  </m:oMathPara>
                </a14:m>
                <a:endParaRPr lang="ar-A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18" name="Google Shape;418;p4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8"/>
              </p:nvPr>
            </p:nvSpPr>
            <p:spPr>
              <a:xfrm>
                <a:off x="5286647" y="2039883"/>
                <a:ext cx="2775314" cy="527400"/>
              </a:xfrm>
              <a:prstGeom prst="rect">
                <a:avLst/>
              </a:prstGeom>
              <a:blipFill>
                <a:blip r:embed="rId5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7774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80"/>
          <p:cNvSpPr txBox="1">
            <a:spLocks noGrp="1"/>
          </p:cNvSpPr>
          <p:nvPr>
            <p:ph type="body" idx="2"/>
          </p:nvPr>
        </p:nvSpPr>
        <p:spPr>
          <a:xfrm>
            <a:off x="720024" y="1244801"/>
            <a:ext cx="6877115" cy="3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Font typeface="Advent Pro"/>
              <a:buChar char="●"/>
            </a:pPr>
            <a:r>
              <a:rPr lang="pt-BR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n é o número de trabalhadores e também o número de estações de montagem.</a:t>
            </a: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Font typeface="Advent Pro"/>
              <a:buChar char="●"/>
            </a:pPr>
            <a:r>
              <a:rPr lang="pt-BR" dirty="0" err="1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xij</a:t>
            </a:r>
            <a:r>
              <a:rPr lang="pt-BR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: Variável binária que indica se o trabalhador i alocado na estação de montagem j.</a:t>
            </a: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Font typeface="Advent Pro"/>
              <a:buChar char="●"/>
            </a:pPr>
            <a:r>
              <a:rPr lang="pt-BR" dirty="0" err="1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xij</a:t>
            </a:r>
            <a:r>
              <a:rPr lang="pt-BR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 = 0, se o trabalhador i estiver alocado à estação.</a:t>
            </a: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Font typeface="Advent Pro"/>
              <a:buChar char="●"/>
            </a:pPr>
            <a:r>
              <a:rPr lang="pt-BR" dirty="0" err="1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xij</a:t>
            </a:r>
            <a:r>
              <a:rPr lang="pt-BR" dirty="0">
                <a:solidFill>
                  <a:schemeClr val="hlink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</a:rPr>
              <a:t> = 0, caso contrário.</a:t>
            </a:r>
          </a:p>
        </p:txBody>
      </p:sp>
      <p:sp>
        <p:nvSpPr>
          <p:cNvPr id="1435" name="Google Shape;1435;p8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NOTAS EXPLICATIVAS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436" name="Google Shape;143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4667759" y="-2600425"/>
            <a:ext cx="6632527" cy="490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 flipH="1">
            <a:off x="4699209" y="2722900"/>
            <a:ext cx="6632527" cy="49063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4468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449" y="0"/>
            <a:ext cx="72150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8"/>
          <p:cNvSpPr txBox="1">
            <a:spLocks noGrp="1"/>
          </p:cNvSpPr>
          <p:nvPr>
            <p:ph type="title"/>
          </p:nvPr>
        </p:nvSpPr>
        <p:spPr>
          <a:xfrm>
            <a:off x="1738700" y="1412551"/>
            <a:ext cx="5632500" cy="16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Código</a:t>
            </a:r>
            <a:endParaRPr dirty="0"/>
          </a:p>
        </p:txBody>
      </p:sp>
      <p:sp>
        <p:nvSpPr>
          <p:cNvPr id="428" name="Google Shape;428;p48"/>
          <p:cNvSpPr txBox="1">
            <a:spLocks noGrp="1"/>
          </p:cNvSpPr>
          <p:nvPr>
            <p:ph type="body" idx="1"/>
          </p:nvPr>
        </p:nvSpPr>
        <p:spPr>
          <a:xfrm>
            <a:off x="1755738" y="3022438"/>
            <a:ext cx="5632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algorítmo</a:t>
            </a:r>
            <a:endParaRPr dirty="0"/>
          </a:p>
        </p:txBody>
      </p:sp>
      <p:pic>
        <p:nvPicPr>
          <p:cNvPr id="429" name="Google Shape;42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208773" y="-933965"/>
            <a:ext cx="7657249" cy="893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695525" y="-933965"/>
            <a:ext cx="7657249" cy="893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Interpretação dos textes – Teste 1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9C8115C-F3F6-BB20-26FC-B3927B254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" y="1067957"/>
            <a:ext cx="25755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Matriz Inicial: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Imagem 1">
            <a:extLst>
              <a:ext uri="{FF2B5EF4-FFF2-40B4-BE49-F238E27FC236}">
                <a16:creationId xmlns:a16="http://schemas.microsoft.com/office/drawing/2014/main" id="{FA267ACB-F2B7-02C5-B7BE-9C83A84A6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25" y="1497133"/>
            <a:ext cx="2841625" cy="128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26D2110-4AC0-9642-6EA4-14F07A78E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19374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>
              <a:solidFill>
                <a:schemeClr val="bg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168E0BF-9E41-8D13-16D0-7E222E568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257" y="1527296"/>
            <a:ext cx="2446020" cy="1257300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4412AA35-DA51-DF9D-F231-01348948D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0487" y="1141957"/>
            <a:ext cx="25755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Redução de Linhas</a:t>
            </a:r>
            <a:endParaRPr lang="pt-BR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D1F7351-D7A7-826A-F3DA-45381C97B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531" y="3458005"/>
            <a:ext cx="2560638" cy="123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E4F62D11-9BF2-32DC-64B2-FAFE0C3EC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9450" y="3060710"/>
            <a:ext cx="1750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Redução de Colunas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036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Interpretação dos textes – Teste 1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26D2110-4AC0-9642-6EA4-14F07A78E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19374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>
              <a:solidFill>
                <a:schemeClr val="bg1"/>
              </a:solidFill>
            </a:endParaRP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979364CC-6354-5CD9-753B-4419D216A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840" y="1435673"/>
            <a:ext cx="2209800" cy="124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Imagem 1">
            <a:extLst>
              <a:ext uri="{FF2B5EF4-FFF2-40B4-BE49-F238E27FC236}">
                <a16:creationId xmlns:a16="http://schemas.microsoft.com/office/drawing/2014/main" id="{BC34A7F7-A773-F5A5-FFAF-763E2D79B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1" y="2774801"/>
            <a:ext cx="6126163" cy="131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8">
            <a:extLst>
              <a:ext uri="{FF2B5EF4-FFF2-40B4-BE49-F238E27FC236}">
                <a16:creationId xmlns:a16="http://schemas.microsoft.com/office/drawing/2014/main" id="{FC8B7D95-06F4-4E69-CABD-C58AEF965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0840" y="1042956"/>
            <a:ext cx="232948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Matriz após movimentações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14F9111A-55A3-D17E-0391-542AC9F87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" y="2415488"/>
            <a:ext cx="145424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Resultado Final: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bg1"/>
                </a:solidFill>
              </a:rPr>
              <a:t>Interpretação dos textes – Teste 2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9C8115C-F3F6-BB20-26FC-B3927B254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" y="1067957"/>
            <a:ext cx="25755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Matriz Inicial: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26D2110-4AC0-9642-6EA4-14F07A78E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19374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B4425FB-F7DC-7D11-09CC-18BD1EA09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1434578"/>
            <a:ext cx="6120130" cy="26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13421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Testing Company by Slidesgo">
  <a:themeElements>
    <a:clrScheme name="Simple Light">
      <a:dk1>
        <a:srgbClr val="FFFFFF"/>
      </a:dk1>
      <a:lt1>
        <a:srgbClr val="FFFFFF"/>
      </a:lt1>
      <a:dk2>
        <a:srgbClr val="000607"/>
      </a:dk2>
      <a:lt2>
        <a:srgbClr val="004651"/>
      </a:lt2>
      <a:accent1>
        <a:srgbClr val="00AB8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250</Words>
  <Application>Microsoft Office PowerPoint</Application>
  <PresentationFormat>Apresentação na tela (16:9)</PresentationFormat>
  <Paragraphs>61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6" baseType="lpstr">
      <vt:lpstr>Arial</vt:lpstr>
      <vt:lpstr>Advent Pro Medium</vt:lpstr>
      <vt:lpstr>Advent Pro</vt:lpstr>
      <vt:lpstr>Times New Roman</vt:lpstr>
      <vt:lpstr>Montserrat</vt:lpstr>
      <vt:lpstr>Calibri</vt:lpstr>
      <vt:lpstr>Aldrich</vt:lpstr>
      <vt:lpstr>Abhaya Libre</vt:lpstr>
      <vt:lpstr>Chivo</vt:lpstr>
      <vt:lpstr>Roboto Condensed Light</vt:lpstr>
      <vt:lpstr>Cambria Math</vt:lpstr>
      <vt:lpstr>Software Testing Company by Slidesgo</vt:lpstr>
      <vt:lpstr>PROJETO Algoritmo Húngaro</vt:lpstr>
      <vt:lpstr>O problema</vt:lpstr>
      <vt:lpstr>Modelagem Matemática </vt:lpstr>
      <vt:lpstr>Modelagem Matemática </vt:lpstr>
      <vt:lpstr>NOTAS EXPLICATIVAS</vt:lpstr>
      <vt:lpstr>Código</vt:lpstr>
      <vt:lpstr>Interpretação dos textes – Teste 1</vt:lpstr>
      <vt:lpstr>Interpretação dos textes – Teste 1</vt:lpstr>
      <vt:lpstr>Interpretação dos textes – Teste 2</vt:lpstr>
      <vt:lpstr>Interpretação dos textes – Teste 2</vt:lpstr>
      <vt:lpstr>Interpretação dos textes – Teste 2</vt:lpstr>
      <vt:lpstr>Interpretação dos textes – Teste 1</vt:lpstr>
      <vt:lpstr>NOSSO TIME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TESTING  COMPANY</dc:title>
  <dc:creator>ANA CLAUDIA SILVEIRA RODRIGUES</dc:creator>
  <cp:lastModifiedBy>ANA CLÁUDIA SILVEIRA RODRIGUES</cp:lastModifiedBy>
  <cp:revision>9</cp:revision>
  <dcterms:modified xsi:type="dcterms:W3CDTF">2023-11-26T06:23:26Z</dcterms:modified>
</cp:coreProperties>
</file>